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0" r:id="rId2"/>
  </p:sldMasterIdLst>
  <p:notesMasterIdLst>
    <p:notesMasterId r:id="rId11"/>
  </p:notesMasterIdLst>
  <p:sldIdLst>
    <p:sldId id="262" r:id="rId3"/>
    <p:sldId id="263" r:id="rId4"/>
    <p:sldId id="257" r:id="rId5"/>
    <p:sldId id="258" r:id="rId6"/>
    <p:sldId id="259" r:id="rId7"/>
    <p:sldId id="261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4FCCDF-1011-D348-2A6A-FE8707CFE599}" v="12" dt="2020-05-04T18:04:49.300"/>
    <p1510:client id="{1903F5CA-F904-3A02-8E83-D2CCD52A060C}" v="8" vWet="9" dt="2020-05-04T18:32:20.769"/>
    <p1510:client id="{1C7B7286-2209-3F34-A6BF-8ABDC06AC492}" v="13" dt="2020-05-04T19:56:15.647"/>
    <p1510:client id="{2A8D6796-51C2-9408-8440-98F587780D56}" v="13" dt="2020-05-04T17:55:11.688"/>
    <p1510:client id="{32DA26D4-99DC-8076-78DE-42319641B9BB}" v="10" dt="2020-05-04T18:23:35.547"/>
    <p1510:client id="{348B18D7-C11D-4614-95B2-2EA6693F317C}" v="923" dt="2020-05-04T18:55:49.101"/>
    <p1510:client id="{4FF88B9F-FD8D-4B29-E113-F95FC90CCE64}" v="76" dt="2020-05-04T20:26:02.923"/>
    <p1510:client id="{5FBAA552-B02C-FD85-A830-B1D4B7A63F52}" v="2" dt="2021-11-13T16:23:28.907"/>
    <p1510:client id="{638A38DB-6457-3537-CFFB-D74F86191C0C}" v="449" dt="2020-05-04T17:54:52.798"/>
    <p1510:client id="{7052EC95-612C-383E-1509-0854E2D69439}" v="37" dt="2020-05-04T17:42:13.537"/>
    <p1510:client id="{72772FF5-BDF2-B6DA-DDC0-2C33ADEF820B}" v="2" dt="2020-05-04T15:01:50.765"/>
    <p1510:client id="{7C99C727-5177-A30B-82D8-F6DFA992F627}" v="32" dt="2020-05-04T18:07:02.774"/>
    <p1510:client id="{D398A770-97D0-BF70-C120-13A1669F05FD}" v="206" dt="2020-05-04T15:47:42.901"/>
    <p1510:client id="{DC001996-D273-8563-934D-1214DA8F550C}" v="73" dt="2020-05-04T19:34:48.551"/>
    <p1510:client id="{DD93E432-DFBB-3CBF-80B5-E71C8A5B3C95}" v="524" dt="2020-05-04T13:22:23.937"/>
    <p1510:client id="{F0BCA6C1-F58C-D843-A02F-551764CB34B1}" v="458" dt="2020-05-04T20:13:43.5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ce Bowles" userId="b74c7f7e-deea-4fec-b462-e807c24e05c8" providerId="ADAL" clId="{348B18D7-C11D-4614-95B2-2EA6693F317C}"/>
    <pc:docChg chg="undo redo custSel mod addSld modSld">
      <pc:chgData name="Bryce Bowles" userId="b74c7f7e-deea-4fec-b462-e807c24e05c8" providerId="ADAL" clId="{348B18D7-C11D-4614-95B2-2EA6693F317C}" dt="2020-05-04T18:55:49.101" v="922" actId="20577"/>
      <pc:docMkLst>
        <pc:docMk/>
      </pc:docMkLst>
      <pc:sldChg chg="addSp delSp modSp add mod setBg modNotesTx">
        <pc:chgData name="Bryce Bowles" userId="b74c7f7e-deea-4fec-b462-e807c24e05c8" providerId="ADAL" clId="{348B18D7-C11D-4614-95B2-2EA6693F317C}" dt="2020-05-04T18:55:49.101" v="922" actId="20577"/>
        <pc:sldMkLst>
          <pc:docMk/>
          <pc:sldMk cId="3875740575" sldId="264"/>
        </pc:sldMkLst>
        <pc:spChg chg="mod">
          <ac:chgData name="Bryce Bowles" userId="b74c7f7e-deea-4fec-b462-e807c24e05c8" providerId="ADAL" clId="{348B18D7-C11D-4614-95B2-2EA6693F317C}" dt="2020-05-04T14:59:05.855" v="23" actId="26606"/>
          <ac:spMkLst>
            <pc:docMk/>
            <pc:sldMk cId="3875740575" sldId="264"/>
            <ac:spMk id="2" creationId="{31598571-B9E7-4127-B138-9EC5B9F0E375}"/>
          </ac:spMkLst>
        </pc:spChg>
        <pc:spChg chg="add del">
          <ac:chgData name="Bryce Bowles" userId="b74c7f7e-deea-4fec-b462-e807c24e05c8" providerId="ADAL" clId="{348B18D7-C11D-4614-95B2-2EA6693F317C}" dt="2020-05-04T14:58:35.879" v="21"/>
          <ac:spMkLst>
            <pc:docMk/>
            <pc:sldMk cId="3875740575" sldId="264"/>
            <ac:spMk id="3" creationId="{DC539704-5099-4677-BC78-41522D40B9C4}"/>
          </ac:spMkLst>
        </pc:spChg>
        <pc:spChg chg="add del mod">
          <ac:chgData name="Bryce Bowles" userId="b74c7f7e-deea-4fec-b462-e807c24e05c8" providerId="ADAL" clId="{348B18D7-C11D-4614-95B2-2EA6693F317C}" dt="2020-05-04T15:05:23.853" v="46"/>
          <ac:spMkLst>
            <pc:docMk/>
            <pc:sldMk cId="3875740575" sldId="264"/>
            <ac:spMk id="6" creationId="{DE7E5B3A-B698-45AF-B674-77D93E70E5AD}"/>
          </ac:spMkLst>
        </pc:spChg>
        <pc:spChg chg="add del mod">
          <ac:chgData name="Bryce Bowles" userId="b74c7f7e-deea-4fec-b462-e807c24e05c8" providerId="ADAL" clId="{348B18D7-C11D-4614-95B2-2EA6693F317C}" dt="2020-05-04T17:58:11.322" v="57"/>
          <ac:spMkLst>
            <pc:docMk/>
            <pc:sldMk cId="3875740575" sldId="264"/>
            <ac:spMk id="10" creationId="{DA291675-78EB-468D-93EB-D0ABCD70C7AB}"/>
          </ac:spMkLst>
        </pc:spChg>
        <pc:spChg chg="add del">
          <ac:chgData name="Bryce Bowles" userId="b74c7f7e-deea-4fec-b462-e807c24e05c8" providerId="ADAL" clId="{348B18D7-C11D-4614-95B2-2EA6693F317C}" dt="2020-05-04T14:59:05.855" v="23" actId="26606"/>
          <ac:spMkLst>
            <pc:docMk/>
            <pc:sldMk cId="3875740575" sldId="264"/>
            <ac:spMk id="16" creationId="{8B5A9031-B50E-45A3-998C-DD6B3BF565BD}"/>
          </ac:spMkLst>
        </pc:spChg>
        <pc:spChg chg="add mod">
          <ac:chgData name="Bryce Bowles" userId="b74c7f7e-deea-4fec-b462-e807c24e05c8" providerId="ADAL" clId="{348B18D7-C11D-4614-95B2-2EA6693F317C}" dt="2020-05-04T18:53:35.303" v="919" actId="20577"/>
          <ac:spMkLst>
            <pc:docMk/>
            <pc:sldMk cId="3875740575" sldId="264"/>
            <ac:spMk id="18" creationId="{CFD5E6D5-AC7A-492B-8DF6-B8D5B5C1D2A5}"/>
          </ac:spMkLst>
        </pc:spChg>
        <pc:spChg chg="add del">
          <ac:chgData name="Bryce Bowles" userId="b74c7f7e-deea-4fec-b462-e807c24e05c8" providerId="ADAL" clId="{348B18D7-C11D-4614-95B2-2EA6693F317C}" dt="2020-05-04T14:59:05.855" v="23" actId="26606"/>
          <ac:spMkLst>
            <pc:docMk/>
            <pc:sldMk cId="3875740575" sldId="264"/>
            <ac:spMk id="19" creationId="{2550BE34-C2B8-49B8-8519-67A8CAD51AE9}"/>
          </ac:spMkLst>
        </pc:spChg>
        <pc:spChg chg="add del">
          <ac:chgData name="Bryce Bowles" userId="b74c7f7e-deea-4fec-b462-e807c24e05c8" providerId="ADAL" clId="{348B18D7-C11D-4614-95B2-2EA6693F317C}" dt="2020-05-04T14:59:05.855" v="23" actId="26606"/>
          <ac:spMkLst>
            <pc:docMk/>
            <pc:sldMk cId="3875740575" sldId="264"/>
            <ac:spMk id="21" creationId="{A7457DD9-5A45-400A-AB4B-4B4EDECA25F1}"/>
          </ac:spMkLst>
        </pc:spChg>
        <pc:spChg chg="add del">
          <ac:chgData name="Bryce Bowles" userId="b74c7f7e-deea-4fec-b462-e807c24e05c8" providerId="ADAL" clId="{348B18D7-C11D-4614-95B2-2EA6693F317C}" dt="2020-05-04T14:59:05.855" v="23" actId="26606"/>
          <ac:spMkLst>
            <pc:docMk/>
            <pc:sldMk cId="3875740575" sldId="264"/>
            <ac:spMk id="23" creationId="{441CF7D6-A660-431A-B0BB-140A0D5556B6}"/>
          </ac:spMkLst>
        </pc:spChg>
        <pc:spChg chg="add del">
          <ac:chgData name="Bryce Bowles" userId="b74c7f7e-deea-4fec-b462-e807c24e05c8" providerId="ADAL" clId="{348B18D7-C11D-4614-95B2-2EA6693F317C}" dt="2020-05-04T14:59:05.855" v="23" actId="26606"/>
          <ac:spMkLst>
            <pc:docMk/>
            <pc:sldMk cId="3875740575" sldId="264"/>
            <ac:spMk id="25" creationId="{0570A85B-3810-4F95-97B0-CBF4CCDB381C}"/>
          </ac:spMkLst>
        </pc:spChg>
        <pc:graphicFrameChg chg="add del">
          <ac:chgData name="Bryce Bowles" userId="b74c7f7e-deea-4fec-b462-e807c24e05c8" providerId="ADAL" clId="{348B18D7-C11D-4614-95B2-2EA6693F317C}" dt="2020-05-04T15:02:21.560" v="28"/>
          <ac:graphicFrameMkLst>
            <pc:docMk/>
            <pc:sldMk cId="3875740575" sldId="264"/>
            <ac:graphicFrameMk id="3" creationId="{DDDB133E-FB2F-4243-856D-CDF963D6BAFE}"/>
          </ac:graphicFrameMkLst>
        </pc:graphicFrameChg>
        <pc:graphicFrameChg chg="add del mod modGraphic">
          <ac:chgData name="Bryce Bowles" userId="b74c7f7e-deea-4fec-b462-e807c24e05c8" providerId="ADAL" clId="{348B18D7-C11D-4614-95B2-2EA6693F317C}" dt="2020-05-04T15:05:19.329" v="43" actId="478"/>
          <ac:graphicFrameMkLst>
            <pc:docMk/>
            <pc:sldMk cId="3875740575" sldId="264"/>
            <ac:graphicFrameMk id="4" creationId="{7EAF9D8A-1262-4FBB-AC46-46C220782150}"/>
          </ac:graphicFrameMkLst>
        </pc:graphicFrameChg>
        <pc:graphicFrameChg chg="add del mod">
          <ac:chgData name="Bryce Bowles" userId="b74c7f7e-deea-4fec-b462-e807c24e05c8" providerId="ADAL" clId="{348B18D7-C11D-4614-95B2-2EA6693F317C}" dt="2020-05-04T14:53:35.660" v="2"/>
          <ac:graphicFrameMkLst>
            <pc:docMk/>
            <pc:sldMk cId="3875740575" sldId="264"/>
            <ac:graphicFrameMk id="4" creationId="{C0E62CBD-8D32-495C-88AE-FA10195A7A2A}"/>
          </ac:graphicFrameMkLst>
        </pc:graphicFrameChg>
        <pc:graphicFrameChg chg="add del mod">
          <ac:chgData name="Bryce Bowles" userId="b74c7f7e-deea-4fec-b462-e807c24e05c8" providerId="ADAL" clId="{348B18D7-C11D-4614-95B2-2EA6693F317C}" dt="2020-05-04T14:53:52.913" v="4"/>
          <ac:graphicFrameMkLst>
            <pc:docMk/>
            <pc:sldMk cId="3875740575" sldId="264"/>
            <ac:graphicFrameMk id="5" creationId="{A80CFD30-8BD3-4063-9844-0B4A3F2833A3}"/>
          </ac:graphicFrameMkLst>
        </pc:graphicFrameChg>
        <pc:graphicFrameChg chg="add del mod modGraphic">
          <ac:chgData name="Bryce Bowles" userId="b74c7f7e-deea-4fec-b462-e807c24e05c8" providerId="ADAL" clId="{348B18D7-C11D-4614-95B2-2EA6693F317C}" dt="2020-05-04T14:55:05.671" v="10"/>
          <ac:graphicFrameMkLst>
            <pc:docMk/>
            <pc:sldMk cId="3875740575" sldId="264"/>
            <ac:graphicFrameMk id="6" creationId="{110D948B-07F5-479F-BABA-0B2354DD9324}"/>
          </ac:graphicFrameMkLst>
        </pc:graphicFrameChg>
        <pc:graphicFrameChg chg="add del mod">
          <ac:chgData name="Bryce Bowles" userId="b74c7f7e-deea-4fec-b462-e807c24e05c8" providerId="ADAL" clId="{348B18D7-C11D-4614-95B2-2EA6693F317C}" dt="2020-05-04T15:05:23.525" v="45"/>
          <ac:graphicFrameMkLst>
            <pc:docMk/>
            <pc:sldMk cId="3875740575" sldId="264"/>
            <ac:graphicFrameMk id="7" creationId="{304AF2CC-CD35-4371-9E77-EE037E863164}"/>
          </ac:graphicFrameMkLst>
        </pc:graphicFrameChg>
        <pc:graphicFrameChg chg="add del">
          <ac:chgData name="Bryce Bowles" userId="b74c7f7e-deea-4fec-b462-e807c24e05c8" providerId="ADAL" clId="{348B18D7-C11D-4614-95B2-2EA6693F317C}" dt="2020-05-04T14:54:14.869" v="7"/>
          <ac:graphicFrameMkLst>
            <pc:docMk/>
            <pc:sldMk cId="3875740575" sldId="264"/>
            <ac:graphicFrameMk id="7" creationId="{FC2B780C-F189-4336-9536-8E3378354E26}"/>
          </ac:graphicFrameMkLst>
        </pc:graphicFrameChg>
        <pc:graphicFrameChg chg="add del mod modGraphic">
          <ac:chgData name="Bryce Bowles" userId="b74c7f7e-deea-4fec-b462-e807c24e05c8" providerId="ADAL" clId="{348B18D7-C11D-4614-95B2-2EA6693F317C}" dt="2020-05-04T16:12:45.082" v="52" actId="478"/>
          <ac:graphicFrameMkLst>
            <pc:docMk/>
            <pc:sldMk cId="3875740575" sldId="264"/>
            <ac:graphicFrameMk id="8" creationId="{05145D30-E05C-4E24-AEB4-8BDF56BE7726}"/>
          </ac:graphicFrameMkLst>
        </pc:graphicFrameChg>
        <pc:graphicFrameChg chg="add del mod">
          <ac:chgData name="Bryce Bowles" userId="b74c7f7e-deea-4fec-b462-e807c24e05c8" providerId="ADAL" clId="{348B18D7-C11D-4614-95B2-2EA6693F317C}" dt="2020-05-04T14:56:46.310" v="14"/>
          <ac:graphicFrameMkLst>
            <pc:docMk/>
            <pc:sldMk cId="3875740575" sldId="264"/>
            <ac:graphicFrameMk id="8" creationId="{72A07B7F-1DC6-40BB-8F3F-2FA0D066481B}"/>
          </ac:graphicFrameMkLst>
        </pc:graphicFrameChg>
        <pc:graphicFrameChg chg="add del mod">
          <ac:chgData name="Bryce Bowles" userId="b74c7f7e-deea-4fec-b462-e807c24e05c8" providerId="ADAL" clId="{348B18D7-C11D-4614-95B2-2EA6693F317C}" dt="2020-05-04T14:57:38.461" v="16"/>
          <ac:graphicFrameMkLst>
            <pc:docMk/>
            <pc:sldMk cId="3875740575" sldId="264"/>
            <ac:graphicFrameMk id="9" creationId="{A34D3BBF-C561-47A9-8132-EBA94F67578F}"/>
          </ac:graphicFrameMkLst>
        </pc:graphicFrameChg>
        <pc:graphicFrameChg chg="add del mod">
          <ac:chgData name="Bryce Bowles" userId="b74c7f7e-deea-4fec-b462-e807c24e05c8" providerId="ADAL" clId="{348B18D7-C11D-4614-95B2-2EA6693F317C}" dt="2020-05-04T14:58:35.551" v="20"/>
          <ac:graphicFrameMkLst>
            <pc:docMk/>
            <pc:sldMk cId="3875740575" sldId="264"/>
            <ac:graphicFrameMk id="10" creationId="{47057BD9-51B5-4FB3-BEE7-CAAC6E29059B}"/>
          </ac:graphicFrameMkLst>
        </pc:graphicFrameChg>
        <pc:graphicFrameChg chg="add del mod">
          <ac:chgData name="Bryce Bowles" userId="b74c7f7e-deea-4fec-b462-e807c24e05c8" providerId="ADAL" clId="{348B18D7-C11D-4614-95B2-2EA6693F317C}" dt="2020-05-04T15:02:29.844" v="31" actId="478"/>
          <ac:graphicFrameMkLst>
            <pc:docMk/>
            <pc:sldMk cId="3875740575" sldId="264"/>
            <ac:graphicFrameMk id="11" creationId="{E84D5011-401C-4F02-B0EC-7B01F132D6B4}"/>
          </ac:graphicFrameMkLst>
        </pc:graphicFrameChg>
        <pc:graphicFrameChg chg="add del mod">
          <ac:chgData name="Bryce Bowles" userId="b74c7f7e-deea-4fec-b462-e807c24e05c8" providerId="ADAL" clId="{348B18D7-C11D-4614-95B2-2EA6693F317C}" dt="2020-05-04T17:58:10.836" v="56"/>
          <ac:graphicFrameMkLst>
            <pc:docMk/>
            <pc:sldMk cId="3875740575" sldId="264"/>
            <ac:graphicFrameMk id="12" creationId="{9577526C-FA3F-4EB8-8CB3-F5AA2543D890}"/>
          </ac:graphicFrameMkLst>
        </pc:graphicFrameChg>
        <pc:graphicFrameChg chg="add mod modGraphic">
          <ac:chgData name="Bryce Bowles" userId="b74c7f7e-deea-4fec-b462-e807c24e05c8" providerId="ADAL" clId="{348B18D7-C11D-4614-95B2-2EA6693F317C}" dt="2020-05-04T17:58:34.351" v="61" actId="1076"/>
          <ac:graphicFrameMkLst>
            <pc:docMk/>
            <pc:sldMk cId="3875740575" sldId="264"/>
            <ac:graphicFrameMk id="13" creationId="{A583623B-4AAC-4134-9F70-31F998D13B43}"/>
          </ac:graphicFrameMkLst>
        </pc:graphicFrameChg>
        <pc:graphicFrameChg chg="add del">
          <ac:chgData name="Bryce Bowles" userId="b74c7f7e-deea-4fec-b462-e807c24e05c8" providerId="ADAL" clId="{348B18D7-C11D-4614-95B2-2EA6693F317C}" dt="2020-05-04T18:00:42.882" v="63"/>
          <ac:graphicFrameMkLst>
            <pc:docMk/>
            <pc:sldMk cId="3875740575" sldId="264"/>
            <ac:graphicFrameMk id="14" creationId="{8559BF50-A41D-46AF-8016-F893EABDCC17}"/>
          </ac:graphicFrameMkLst>
        </pc:graphicFrameChg>
        <pc:graphicFrameChg chg="add del">
          <ac:chgData name="Bryce Bowles" userId="b74c7f7e-deea-4fec-b462-e807c24e05c8" providerId="ADAL" clId="{348B18D7-C11D-4614-95B2-2EA6693F317C}" dt="2020-05-04T14:59:05.855" v="23" actId="26606"/>
          <ac:graphicFrameMkLst>
            <pc:docMk/>
            <pc:sldMk cId="3875740575" sldId="264"/>
            <ac:graphicFrameMk id="14" creationId="{E84D5011-401C-4F02-B0EC-7B01F132D6B4}"/>
          </ac:graphicFrameMkLst>
        </pc:graphicFrameChg>
        <pc:graphicFrameChg chg="add del mod">
          <ac:chgData name="Bryce Bowles" userId="b74c7f7e-deea-4fec-b462-e807c24e05c8" providerId="ADAL" clId="{348B18D7-C11D-4614-95B2-2EA6693F317C}" dt="2020-05-04T18:09:06.424" v="66" actId="478"/>
          <ac:graphicFrameMkLst>
            <pc:docMk/>
            <pc:sldMk cId="3875740575" sldId="264"/>
            <ac:graphicFrameMk id="15" creationId="{17E4D979-0E72-409E-940B-9B0714E27772}"/>
          </ac:graphicFrameMkLst>
        </pc:graphicFrameChg>
        <pc:graphicFrameChg chg="add del">
          <ac:chgData name="Bryce Bowles" userId="b74c7f7e-deea-4fec-b462-e807c24e05c8" providerId="ADAL" clId="{348B18D7-C11D-4614-95B2-2EA6693F317C}" dt="2020-05-04T18:09:09.350" v="68"/>
          <ac:graphicFrameMkLst>
            <pc:docMk/>
            <pc:sldMk cId="3875740575" sldId="264"/>
            <ac:graphicFrameMk id="16" creationId="{05695DD9-4603-4419-B75A-3612E2CE6E83}"/>
          </ac:graphicFrameMkLst>
        </pc:graphicFrameChg>
        <pc:graphicFrameChg chg="add mod modGraphic">
          <ac:chgData name="Bryce Bowles" userId="b74c7f7e-deea-4fec-b462-e807c24e05c8" providerId="ADAL" clId="{348B18D7-C11D-4614-95B2-2EA6693F317C}" dt="2020-05-04T18:55:49.101" v="922" actId="20577"/>
          <ac:graphicFrameMkLst>
            <pc:docMk/>
            <pc:sldMk cId="3875740575" sldId="264"/>
            <ac:graphicFrameMk id="17" creationId="{814B8561-79D4-425A-BE8C-3110415EB9DA}"/>
          </ac:graphicFrameMkLst>
        </pc:graphicFrameChg>
      </pc:sldChg>
    </pc:docChg>
  </pc:docChgLst>
  <pc:docChgLst>
    <pc:chgData name="Guest User" userId="S::urn:spo:anon#8daebb9ebdfa1ac8da1e3a716295e06db2bbf996225fb628886737d7a2f27269::" providerId="AD" clId="Web-{4FF88B9F-FD8D-4B29-E113-F95FC90CCE64}"/>
    <pc:docChg chg="modSld">
      <pc:chgData name="Guest User" userId="S::urn:spo:anon#8daebb9ebdfa1ac8da1e3a716295e06db2bbf996225fb628886737d7a2f27269::" providerId="AD" clId="Web-{4FF88B9F-FD8D-4B29-E113-F95FC90CCE64}" dt="2020-05-04T20:26:02.923" v="74" actId="20577"/>
      <pc:docMkLst>
        <pc:docMk/>
      </pc:docMkLst>
      <pc:sldChg chg="modSp">
        <pc:chgData name="Guest User" userId="S::urn:spo:anon#8daebb9ebdfa1ac8da1e3a716295e06db2bbf996225fb628886737d7a2f27269::" providerId="AD" clId="Web-{4FF88B9F-FD8D-4B29-E113-F95FC90CCE64}" dt="2020-05-04T20:26:02.923" v="73" actId="20577"/>
        <pc:sldMkLst>
          <pc:docMk/>
          <pc:sldMk cId="1041346434" sldId="265"/>
        </pc:sldMkLst>
        <pc:spChg chg="mod">
          <ac:chgData name="Guest User" userId="S::urn:spo:anon#8daebb9ebdfa1ac8da1e3a716295e06db2bbf996225fb628886737d7a2f27269::" providerId="AD" clId="Web-{4FF88B9F-FD8D-4B29-E113-F95FC90CCE64}" dt="2020-05-04T20:26:02.923" v="73" actId="20577"/>
          <ac:spMkLst>
            <pc:docMk/>
            <pc:sldMk cId="1041346434" sldId="265"/>
            <ac:spMk id="3" creationId="{377DA606-7F73-4576-8580-CCF63A593DEF}"/>
          </ac:spMkLst>
        </pc:spChg>
      </pc:sldChg>
    </pc:docChg>
  </pc:docChgLst>
  <pc:docChgLst>
    <pc:chgData name="Guest User" userId="S::urn:spo:anon#9bbb7bbbb37e055a64acb0457af62c3788ee72e07eaa848abd21f581a1515617::" providerId="AD" clId="Web-{32DA26D4-99DC-8076-78DE-42319641B9BB}"/>
    <pc:docChg chg="modSld">
      <pc:chgData name="Guest User" userId="S::urn:spo:anon#9bbb7bbbb37e055a64acb0457af62c3788ee72e07eaa848abd21f581a1515617::" providerId="AD" clId="Web-{32DA26D4-99DC-8076-78DE-42319641B9BB}" dt="2020-05-04T18:23:35.547" v="9" actId="20577"/>
      <pc:docMkLst>
        <pc:docMk/>
      </pc:docMkLst>
      <pc:sldChg chg="modSp">
        <pc:chgData name="Guest User" userId="S::urn:spo:anon#9bbb7bbbb37e055a64acb0457af62c3788ee72e07eaa848abd21f581a1515617::" providerId="AD" clId="Web-{32DA26D4-99DC-8076-78DE-42319641B9BB}" dt="2020-05-04T18:23:35.547" v="8" actId="20577"/>
        <pc:sldMkLst>
          <pc:docMk/>
          <pc:sldMk cId="1041346434" sldId="265"/>
        </pc:sldMkLst>
        <pc:spChg chg="mod">
          <ac:chgData name="Guest User" userId="S::urn:spo:anon#9bbb7bbbb37e055a64acb0457af62c3788ee72e07eaa848abd21f581a1515617::" providerId="AD" clId="Web-{32DA26D4-99DC-8076-78DE-42319641B9BB}" dt="2020-05-04T18:23:35.547" v="8" actId="20577"/>
          <ac:spMkLst>
            <pc:docMk/>
            <pc:sldMk cId="1041346434" sldId="265"/>
            <ac:spMk id="3" creationId="{377DA606-7F73-4576-8580-CCF63A593DEF}"/>
          </ac:spMkLst>
        </pc:spChg>
      </pc:sldChg>
    </pc:docChg>
  </pc:docChgLst>
  <pc:docChgLst>
    <pc:chgData name="Bryce Bowles" userId="S::bowlesbe@vcu.edu::b74c7f7e-deea-4fec-b462-e807c24e05c8" providerId="AD" clId="Web-{DC001996-D273-8563-934D-1214DA8F550C}"/>
    <pc:docChg chg="modSld">
      <pc:chgData name="Bryce Bowles" userId="S::bowlesbe@vcu.edu::b74c7f7e-deea-4fec-b462-e807c24e05c8" providerId="AD" clId="Web-{DC001996-D273-8563-934D-1214DA8F550C}" dt="2020-05-04T19:34:48.551" v="71" actId="20577"/>
      <pc:docMkLst>
        <pc:docMk/>
      </pc:docMkLst>
      <pc:sldChg chg="modSp">
        <pc:chgData name="Bryce Bowles" userId="S::bowlesbe@vcu.edu::b74c7f7e-deea-4fec-b462-e807c24e05c8" providerId="AD" clId="Web-{DC001996-D273-8563-934D-1214DA8F550C}" dt="2020-05-04T19:34:43.520" v="69" actId="20577"/>
        <pc:sldMkLst>
          <pc:docMk/>
          <pc:sldMk cId="3875740575" sldId="264"/>
        </pc:sldMkLst>
        <pc:spChg chg="mod">
          <ac:chgData name="Bryce Bowles" userId="S::bowlesbe@vcu.edu::b74c7f7e-deea-4fec-b462-e807c24e05c8" providerId="AD" clId="Web-{DC001996-D273-8563-934D-1214DA8F550C}" dt="2020-05-04T19:29:51.167" v="22" actId="20577"/>
          <ac:spMkLst>
            <pc:docMk/>
            <pc:sldMk cId="3875740575" sldId="264"/>
            <ac:spMk id="2" creationId="{31598571-B9E7-4127-B138-9EC5B9F0E375}"/>
          </ac:spMkLst>
        </pc:spChg>
        <pc:spChg chg="mod">
          <ac:chgData name="Bryce Bowles" userId="S::bowlesbe@vcu.edu::b74c7f7e-deea-4fec-b462-e807c24e05c8" providerId="AD" clId="Web-{DC001996-D273-8563-934D-1214DA8F550C}" dt="2020-05-04T19:34:43.520" v="69" actId="20577"/>
          <ac:spMkLst>
            <pc:docMk/>
            <pc:sldMk cId="3875740575" sldId="264"/>
            <ac:spMk id="18" creationId="{CFD5E6D5-AC7A-492B-8DF6-B8D5B5C1D2A5}"/>
          </ac:spMkLst>
        </pc:spChg>
      </pc:sldChg>
    </pc:docChg>
  </pc:docChgLst>
  <pc:docChgLst>
    <pc:chgData name="Bryce Bowles" userId="S::bowlesbe@vcu.edu::b74c7f7e-deea-4fec-b462-e807c24e05c8" providerId="AD" clId="Web-{F0BCA6C1-F58C-D843-A02F-551764CB34B1}"/>
    <pc:docChg chg="modSld">
      <pc:chgData name="Bryce Bowles" userId="S::bowlesbe@vcu.edu::b74c7f7e-deea-4fec-b462-e807c24e05c8" providerId="AD" clId="Web-{F0BCA6C1-F58C-D843-A02F-551764CB34B1}" dt="2020-05-04T20:13:32.762" v="2"/>
      <pc:docMkLst>
        <pc:docMk/>
      </pc:docMkLst>
      <pc:sldChg chg="modSp modNotes">
        <pc:chgData name="Bryce Bowles" userId="S::bowlesbe@vcu.edu::b74c7f7e-deea-4fec-b462-e807c24e05c8" providerId="AD" clId="Web-{F0BCA6C1-F58C-D843-A02F-551764CB34B1}" dt="2020-05-04T20:13:32.762" v="2"/>
        <pc:sldMkLst>
          <pc:docMk/>
          <pc:sldMk cId="3875740575" sldId="264"/>
        </pc:sldMkLst>
        <pc:graphicFrameChg chg="mod modGraphic">
          <ac:chgData name="Bryce Bowles" userId="S::bowlesbe@vcu.edu::b74c7f7e-deea-4fec-b462-e807c24e05c8" providerId="AD" clId="Web-{F0BCA6C1-F58C-D843-A02F-551764CB34B1}" dt="2020-05-04T20:11:46.528" v="1"/>
          <ac:graphicFrameMkLst>
            <pc:docMk/>
            <pc:sldMk cId="3875740575" sldId="264"/>
            <ac:graphicFrameMk id="13" creationId="{A583623B-4AAC-4134-9F70-31F998D13B43}"/>
          </ac:graphicFrameMkLst>
        </pc:graphicFrameChg>
      </pc:sldChg>
    </pc:docChg>
  </pc:docChgLst>
  <pc:docChgLst>
    <pc:chgData name="Bryce Bowles" userId="S::bowlesbe@vcu.edu::b74c7f7e-deea-4fec-b462-e807c24e05c8" providerId="AD" clId="Web-{7052EC95-612C-383E-1509-0854E2D69439}"/>
    <pc:docChg chg="addSld modSld">
      <pc:chgData name="Bryce Bowles" userId="S::bowlesbe@vcu.edu::b74c7f7e-deea-4fec-b462-e807c24e05c8" providerId="AD" clId="Web-{7052EC95-612C-383E-1509-0854E2D69439}" dt="2020-05-04T17:42:12.772" v="34" actId="20577"/>
      <pc:docMkLst>
        <pc:docMk/>
      </pc:docMkLst>
      <pc:sldChg chg="modSp">
        <pc:chgData name="Bryce Bowles" userId="S::bowlesbe@vcu.edu::b74c7f7e-deea-4fec-b462-e807c24e05c8" providerId="AD" clId="Web-{7052EC95-612C-383E-1509-0854E2D69439}" dt="2020-05-04T17:41:52.740" v="21" actId="20577"/>
        <pc:sldMkLst>
          <pc:docMk/>
          <pc:sldMk cId="3875740575" sldId="264"/>
        </pc:sldMkLst>
        <pc:spChg chg="mod">
          <ac:chgData name="Bryce Bowles" userId="S::bowlesbe@vcu.edu::b74c7f7e-deea-4fec-b462-e807c24e05c8" providerId="AD" clId="Web-{7052EC95-612C-383E-1509-0854E2D69439}" dt="2020-05-04T17:41:52.740" v="21" actId="20577"/>
          <ac:spMkLst>
            <pc:docMk/>
            <pc:sldMk cId="3875740575" sldId="264"/>
            <ac:spMk id="2" creationId="{31598571-B9E7-4127-B138-9EC5B9F0E375}"/>
          </ac:spMkLst>
        </pc:spChg>
      </pc:sldChg>
      <pc:sldChg chg="modSp new">
        <pc:chgData name="Bryce Bowles" userId="S::bowlesbe@vcu.edu::b74c7f7e-deea-4fec-b462-e807c24e05c8" providerId="AD" clId="Web-{7052EC95-612C-383E-1509-0854E2D69439}" dt="2020-05-04T17:42:10.381" v="32" actId="20577"/>
        <pc:sldMkLst>
          <pc:docMk/>
          <pc:sldMk cId="1041346434" sldId="265"/>
        </pc:sldMkLst>
        <pc:spChg chg="mod">
          <ac:chgData name="Bryce Bowles" userId="S::bowlesbe@vcu.edu::b74c7f7e-deea-4fec-b462-e807c24e05c8" providerId="AD" clId="Web-{7052EC95-612C-383E-1509-0854E2D69439}" dt="2020-05-04T17:42:10.381" v="32" actId="20577"/>
          <ac:spMkLst>
            <pc:docMk/>
            <pc:sldMk cId="1041346434" sldId="265"/>
            <ac:spMk id="2" creationId="{77C4F7DC-199E-4DDA-8905-23D906829231}"/>
          </ac:spMkLst>
        </pc:spChg>
      </pc:sldChg>
    </pc:docChg>
  </pc:docChgLst>
  <pc:docChgLst>
    <pc:chgData name="Guest User" userId="S::urn:spo:anon#9bbb7bbbb37e055a64acb0457af62c3788ee72e07eaa848abd21f581a1515617::" providerId="AD" clId="Web-{0F4FCCDF-1011-D348-2A6A-FE8707CFE599}"/>
    <pc:docChg chg="addSld delSld modSld">
      <pc:chgData name="Guest User" userId="S::urn:spo:anon#9bbb7bbbb37e055a64acb0457af62c3788ee72e07eaa848abd21f581a1515617::" providerId="AD" clId="Web-{0F4FCCDF-1011-D348-2A6A-FE8707CFE599}" dt="2020-05-04T18:04:49.300" v="11"/>
      <pc:docMkLst>
        <pc:docMk/>
      </pc:docMkLst>
      <pc:sldChg chg="modSp">
        <pc:chgData name="Guest User" userId="S::urn:spo:anon#9bbb7bbbb37e055a64acb0457af62c3788ee72e07eaa848abd21f581a1515617::" providerId="AD" clId="Web-{0F4FCCDF-1011-D348-2A6A-FE8707CFE599}" dt="2020-05-04T18:03:02.081" v="9" actId="1076"/>
        <pc:sldMkLst>
          <pc:docMk/>
          <pc:sldMk cId="225061672" sldId="257"/>
        </pc:sldMkLst>
        <pc:picChg chg="mod">
          <ac:chgData name="Guest User" userId="S::urn:spo:anon#9bbb7bbbb37e055a64acb0457af62c3788ee72e07eaa848abd21f581a1515617::" providerId="AD" clId="Web-{0F4FCCDF-1011-D348-2A6A-FE8707CFE599}" dt="2020-05-04T18:03:02.081" v="9" actId="1076"/>
          <ac:picMkLst>
            <pc:docMk/>
            <pc:sldMk cId="225061672" sldId="257"/>
            <ac:picMk id="11" creationId="{00000000-0000-0000-0000-000000000000}"/>
          </ac:picMkLst>
        </pc:picChg>
      </pc:sldChg>
      <pc:sldChg chg="modSp">
        <pc:chgData name="Guest User" userId="S::urn:spo:anon#9bbb7bbbb37e055a64acb0457af62c3788ee72e07eaa848abd21f581a1515617::" providerId="AD" clId="Web-{0F4FCCDF-1011-D348-2A6A-FE8707CFE599}" dt="2020-05-04T18:02:51.689" v="6" actId="14100"/>
        <pc:sldMkLst>
          <pc:docMk/>
          <pc:sldMk cId="1622912042" sldId="258"/>
        </pc:sldMkLst>
        <pc:picChg chg="mod">
          <ac:chgData name="Guest User" userId="S::urn:spo:anon#9bbb7bbbb37e055a64acb0457af62c3788ee72e07eaa848abd21f581a1515617::" providerId="AD" clId="Web-{0F4FCCDF-1011-D348-2A6A-FE8707CFE599}" dt="2020-05-04T18:02:51.689" v="6" actId="14100"/>
          <ac:picMkLst>
            <pc:docMk/>
            <pc:sldMk cId="1622912042" sldId="258"/>
            <ac:picMk id="4" creationId="{00000000-0000-0000-0000-000000000000}"/>
          </ac:picMkLst>
        </pc:picChg>
      </pc:sldChg>
      <pc:sldChg chg="modSp">
        <pc:chgData name="Guest User" userId="S::urn:spo:anon#9bbb7bbbb37e055a64acb0457af62c3788ee72e07eaa848abd21f581a1515617::" providerId="AD" clId="Web-{0F4FCCDF-1011-D348-2A6A-FE8707CFE599}" dt="2020-05-04T18:02:41.642" v="4" actId="1076"/>
        <pc:sldMkLst>
          <pc:docMk/>
          <pc:sldMk cId="933643707" sldId="259"/>
        </pc:sldMkLst>
        <pc:picChg chg="mod">
          <ac:chgData name="Guest User" userId="S::urn:spo:anon#9bbb7bbbb37e055a64acb0457af62c3788ee72e07eaa848abd21f581a1515617::" providerId="AD" clId="Web-{0F4FCCDF-1011-D348-2A6A-FE8707CFE599}" dt="2020-05-04T18:02:41.642" v="4" actId="1076"/>
          <ac:picMkLst>
            <pc:docMk/>
            <pc:sldMk cId="933643707" sldId="259"/>
            <ac:picMk id="4" creationId="{00000000-0000-0000-0000-000000000000}"/>
          </ac:picMkLst>
        </pc:picChg>
      </pc:sldChg>
      <pc:sldChg chg="del">
        <pc:chgData name="Guest User" userId="S::urn:spo:anon#9bbb7bbbb37e055a64acb0457af62c3788ee72e07eaa848abd21f581a1515617::" providerId="AD" clId="Web-{0F4FCCDF-1011-D348-2A6A-FE8707CFE599}" dt="2020-05-04T18:02:07.111" v="0"/>
        <pc:sldMkLst>
          <pc:docMk/>
          <pc:sldMk cId="1878223625" sldId="266"/>
        </pc:sldMkLst>
      </pc:sldChg>
      <pc:sldChg chg="add del replId">
        <pc:chgData name="Guest User" userId="S::urn:spo:anon#9bbb7bbbb37e055a64acb0457af62c3788ee72e07eaa848abd21f581a1515617::" providerId="AD" clId="Web-{0F4FCCDF-1011-D348-2A6A-FE8707CFE599}" dt="2020-05-04T18:04:49.300" v="11"/>
        <pc:sldMkLst>
          <pc:docMk/>
          <pc:sldMk cId="3673251724" sldId="266"/>
        </pc:sldMkLst>
      </pc:sldChg>
    </pc:docChg>
  </pc:docChgLst>
  <pc:docChgLst>
    <pc:chgData name="Bryce Bowles" userId="S::bowlesbe@vcu.edu::b74c7f7e-deea-4fec-b462-e807c24e05c8" providerId="AD" clId="Web-{1C7B7286-2209-3F34-A6BF-8ABDC06AC492}"/>
    <pc:docChg chg="modSld">
      <pc:chgData name="Bryce Bowles" userId="S::bowlesbe@vcu.edu::b74c7f7e-deea-4fec-b462-e807c24e05c8" providerId="AD" clId="Web-{1C7B7286-2209-3F34-A6BF-8ABDC06AC492}" dt="2020-05-04T19:56:14.381" v="10" actId="20577"/>
      <pc:docMkLst>
        <pc:docMk/>
      </pc:docMkLst>
      <pc:sldChg chg="modSp">
        <pc:chgData name="Bryce Bowles" userId="S::bowlesbe@vcu.edu::b74c7f7e-deea-4fec-b462-e807c24e05c8" providerId="AD" clId="Web-{1C7B7286-2209-3F34-A6BF-8ABDC06AC492}" dt="2020-05-04T19:56:13.116" v="8" actId="20577"/>
        <pc:sldMkLst>
          <pc:docMk/>
          <pc:sldMk cId="3875740575" sldId="264"/>
        </pc:sldMkLst>
        <pc:spChg chg="mod">
          <ac:chgData name="Bryce Bowles" userId="S::bowlesbe@vcu.edu::b74c7f7e-deea-4fec-b462-e807c24e05c8" providerId="AD" clId="Web-{1C7B7286-2209-3F34-A6BF-8ABDC06AC492}" dt="2020-05-04T19:56:13.116" v="8" actId="20577"/>
          <ac:spMkLst>
            <pc:docMk/>
            <pc:sldMk cId="3875740575" sldId="264"/>
            <ac:spMk id="18" creationId="{CFD5E6D5-AC7A-492B-8DF6-B8D5B5C1D2A5}"/>
          </ac:spMkLst>
        </pc:spChg>
      </pc:sldChg>
    </pc:docChg>
  </pc:docChgLst>
  <pc:docChgLst>
    <pc:chgData name="Bryce E Bowles" userId="S::bowlesbe@vcu.edu::b74c7f7e-deea-4fec-b462-e807c24e05c8" providerId="AD" clId="Web-{5FBAA552-B02C-FD85-A830-B1D4B7A63F52}"/>
    <pc:docChg chg="addSld delSld">
      <pc:chgData name="Bryce E Bowles" userId="S::bowlesbe@vcu.edu::b74c7f7e-deea-4fec-b462-e807c24e05c8" providerId="AD" clId="Web-{5FBAA552-B02C-FD85-A830-B1D4B7A63F52}" dt="2021-11-13T16:23:28.907" v="1"/>
      <pc:docMkLst>
        <pc:docMk/>
      </pc:docMkLst>
      <pc:sldChg chg="new del">
        <pc:chgData name="Bryce E Bowles" userId="S::bowlesbe@vcu.edu::b74c7f7e-deea-4fec-b462-e807c24e05c8" providerId="AD" clId="Web-{5FBAA552-B02C-FD85-A830-B1D4B7A63F52}" dt="2021-11-13T16:23:28.907" v="1"/>
        <pc:sldMkLst>
          <pc:docMk/>
          <pc:sldMk cId="1450463257" sldId="266"/>
        </pc:sldMkLst>
      </pc:sldChg>
    </pc:docChg>
  </pc:docChgLst>
  <pc:docChgLst>
    <pc:chgData name="Guest User" userId="S::urn:spo:anon#9bbb7bbbb37e055a64acb0457af62c3788ee72e07eaa848abd21f581a1515617::" providerId="AD" clId="Web-{7C99C727-5177-A30B-82D8-F6DFA992F627}"/>
    <pc:docChg chg="modSld">
      <pc:chgData name="Guest User" userId="S::urn:spo:anon#9bbb7bbbb37e055a64acb0457af62c3788ee72e07eaa848abd21f581a1515617::" providerId="AD" clId="Web-{7C99C727-5177-A30B-82D8-F6DFA992F627}" dt="2020-05-04T18:07:02.774" v="28" actId="20577"/>
      <pc:docMkLst>
        <pc:docMk/>
      </pc:docMkLst>
      <pc:sldChg chg="modSp">
        <pc:chgData name="Guest User" userId="S::urn:spo:anon#9bbb7bbbb37e055a64acb0457af62c3788ee72e07eaa848abd21f581a1515617::" providerId="AD" clId="Web-{7C99C727-5177-A30B-82D8-F6DFA992F627}" dt="2020-05-04T18:06:11.006" v="16" actId="1076"/>
        <pc:sldMkLst>
          <pc:docMk/>
          <pc:sldMk cId="225061672" sldId="257"/>
        </pc:sldMkLst>
        <pc:spChg chg="mod">
          <ac:chgData name="Guest User" userId="S::urn:spo:anon#9bbb7bbbb37e055a64acb0457af62c3788ee72e07eaa848abd21f581a1515617::" providerId="AD" clId="Web-{7C99C727-5177-A30B-82D8-F6DFA992F627}" dt="2020-05-04T18:06:11.006" v="16" actId="1076"/>
          <ac:spMkLst>
            <pc:docMk/>
            <pc:sldMk cId="225061672" sldId="257"/>
            <ac:spMk id="2" creationId="{00000000-0000-0000-0000-000000000000}"/>
          </ac:spMkLst>
        </pc:spChg>
      </pc:sldChg>
      <pc:sldChg chg="modSp">
        <pc:chgData name="Guest User" userId="S::urn:spo:anon#9bbb7bbbb37e055a64acb0457af62c3788ee72e07eaa848abd21f581a1515617::" providerId="AD" clId="Web-{7C99C727-5177-A30B-82D8-F6DFA992F627}" dt="2020-05-04T18:06:06.802" v="15" actId="1076"/>
        <pc:sldMkLst>
          <pc:docMk/>
          <pc:sldMk cId="1622912042" sldId="258"/>
        </pc:sldMkLst>
        <pc:spChg chg="mod">
          <ac:chgData name="Guest User" userId="S::urn:spo:anon#9bbb7bbbb37e055a64acb0457af62c3788ee72e07eaa848abd21f581a1515617::" providerId="AD" clId="Web-{7C99C727-5177-A30B-82D8-F6DFA992F627}" dt="2020-05-04T18:06:06.802" v="15" actId="1076"/>
          <ac:spMkLst>
            <pc:docMk/>
            <pc:sldMk cId="1622912042" sldId="258"/>
            <ac:spMk id="2" creationId="{00000000-0000-0000-0000-000000000000}"/>
          </ac:spMkLst>
        </pc:spChg>
      </pc:sldChg>
      <pc:sldChg chg="modSp">
        <pc:chgData name="Guest User" userId="S::urn:spo:anon#9bbb7bbbb37e055a64acb0457af62c3788ee72e07eaa848abd21f581a1515617::" providerId="AD" clId="Web-{7C99C727-5177-A30B-82D8-F6DFA992F627}" dt="2020-05-04T18:05:52.880" v="14" actId="1076"/>
        <pc:sldMkLst>
          <pc:docMk/>
          <pc:sldMk cId="933643707" sldId="259"/>
        </pc:sldMkLst>
        <pc:spChg chg="mod">
          <ac:chgData name="Guest User" userId="S::urn:spo:anon#9bbb7bbbb37e055a64acb0457af62c3788ee72e07eaa848abd21f581a1515617::" providerId="AD" clId="Web-{7C99C727-5177-A30B-82D8-F6DFA992F627}" dt="2020-05-04T18:05:52.880" v="14" actId="1076"/>
          <ac:spMkLst>
            <pc:docMk/>
            <pc:sldMk cId="933643707" sldId="259"/>
            <ac:spMk id="2" creationId="{00000000-0000-0000-0000-000000000000}"/>
          </ac:spMkLst>
        </pc:spChg>
        <pc:picChg chg="mod">
          <ac:chgData name="Guest User" userId="S::urn:spo:anon#9bbb7bbbb37e055a64acb0457af62c3788ee72e07eaa848abd21f581a1515617::" providerId="AD" clId="Web-{7C99C727-5177-A30B-82D8-F6DFA992F627}" dt="2020-05-04T18:05:45.257" v="13" actId="1076"/>
          <ac:picMkLst>
            <pc:docMk/>
            <pc:sldMk cId="933643707" sldId="259"/>
            <ac:picMk id="4" creationId="{00000000-0000-0000-0000-000000000000}"/>
          </ac:picMkLst>
        </pc:picChg>
      </pc:sldChg>
      <pc:sldChg chg="modSp">
        <pc:chgData name="Guest User" userId="S::urn:spo:anon#9bbb7bbbb37e055a64acb0457af62c3788ee72e07eaa848abd21f581a1515617::" providerId="AD" clId="Web-{7C99C727-5177-A30B-82D8-F6DFA992F627}" dt="2020-05-04T18:06:32.460" v="24" actId="20577"/>
        <pc:sldMkLst>
          <pc:docMk/>
          <pc:sldMk cId="3298637995" sldId="261"/>
        </pc:sldMkLst>
        <pc:spChg chg="mod">
          <ac:chgData name="Guest User" userId="S::urn:spo:anon#9bbb7bbbb37e055a64acb0457af62c3788ee72e07eaa848abd21f581a1515617::" providerId="AD" clId="Web-{7C99C727-5177-A30B-82D8-F6DFA992F627}" dt="2020-05-04T18:06:32.460" v="24" actId="20577"/>
          <ac:spMkLst>
            <pc:docMk/>
            <pc:sldMk cId="3298637995" sldId="261"/>
            <ac:spMk id="2" creationId="{6D23FDDF-06BD-4FC4-B7D9-4C179857E625}"/>
          </ac:spMkLst>
        </pc:spChg>
      </pc:sldChg>
      <pc:sldChg chg="modSp">
        <pc:chgData name="Guest User" userId="S::urn:spo:anon#9bbb7bbbb37e055a64acb0457af62c3788ee72e07eaa848abd21f581a1515617::" providerId="AD" clId="Web-{7C99C727-5177-A30B-82D8-F6DFA992F627}" dt="2020-05-04T18:07:02.774" v="27" actId="20577"/>
        <pc:sldMkLst>
          <pc:docMk/>
          <pc:sldMk cId="3708289943" sldId="262"/>
        </pc:sldMkLst>
        <pc:spChg chg="mod">
          <ac:chgData name="Guest User" userId="S::urn:spo:anon#9bbb7bbbb37e055a64acb0457af62c3788ee72e07eaa848abd21f581a1515617::" providerId="AD" clId="Web-{7C99C727-5177-A30B-82D8-F6DFA992F627}" dt="2020-05-04T18:07:02.774" v="27" actId="20577"/>
          <ac:spMkLst>
            <pc:docMk/>
            <pc:sldMk cId="3708289943" sldId="262"/>
            <ac:spMk id="3" creationId="{865D1A3E-715B-4F26-AFA3-D9A7D2DFEB1A}"/>
          </ac:spMkLst>
        </pc:spChg>
      </pc:sldChg>
      <pc:sldChg chg="modSp">
        <pc:chgData name="Guest User" userId="S::urn:spo:anon#9bbb7bbbb37e055a64acb0457af62c3788ee72e07eaa848abd21f581a1515617::" providerId="AD" clId="Web-{7C99C727-5177-A30B-82D8-F6DFA992F627}" dt="2020-05-04T18:05:22.441" v="0" actId="20577"/>
        <pc:sldMkLst>
          <pc:docMk/>
          <pc:sldMk cId="3956138067" sldId="263"/>
        </pc:sldMkLst>
        <pc:spChg chg="mod">
          <ac:chgData name="Guest User" userId="S::urn:spo:anon#9bbb7bbbb37e055a64acb0457af62c3788ee72e07eaa848abd21f581a1515617::" providerId="AD" clId="Web-{7C99C727-5177-A30B-82D8-F6DFA992F627}" dt="2020-05-04T18:05:22.441" v="0" actId="20577"/>
          <ac:spMkLst>
            <pc:docMk/>
            <pc:sldMk cId="3956138067" sldId="263"/>
            <ac:spMk id="2" creationId="{5968CC14-AC7F-44B0-AEB5-35525AB41184}"/>
          </ac:spMkLst>
        </pc:spChg>
      </pc:sldChg>
      <pc:sldChg chg="modSp">
        <pc:chgData name="Guest User" userId="S::urn:spo:anon#9bbb7bbbb37e055a64acb0457af62c3788ee72e07eaa848abd21f581a1515617::" providerId="AD" clId="Web-{7C99C727-5177-A30B-82D8-F6DFA992F627}" dt="2020-05-04T18:06:32.366" v="22" actId="20577"/>
        <pc:sldMkLst>
          <pc:docMk/>
          <pc:sldMk cId="1041346434" sldId="265"/>
        </pc:sldMkLst>
        <pc:spChg chg="mod">
          <ac:chgData name="Guest User" userId="S::urn:spo:anon#9bbb7bbbb37e055a64acb0457af62c3788ee72e07eaa848abd21f581a1515617::" providerId="AD" clId="Web-{7C99C727-5177-A30B-82D8-F6DFA992F627}" dt="2020-05-04T18:06:32.366" v="22" actId="20577"/>
          <ac:spMkLst>
            <pc:docMk/>
            <pc:sldMk cId="1041346434" sldId="265"/>
            <ac:spMk id="2" creationId="{77C4F7DC-199E-4DDA-8905-23D906829231}"/>
          </ac:spMkLst>
        </pc:spChg>
        <pc:spChg chg="mod">
          <ac:chgData name="Guest User" userId="S::urn:spo:anon#9bbb7bbbb37e055a64acb0457af62c3788ee72e07eaa848abd21f581a1515617::" providerId="AD" clId="Web-{7C99C727-5177-A30B-82D8-F6DFA992F627}" dt="2020-05-04T18:06:31.491" v="17" actId="20577"/>
          <ac:spMkLst>
            <pc:docMk/>
            <pc:sldMk cId="1041346434" sldId="265"/>
            <ac:spMk id="3" creationId="{377DA606-7F73-4576-8580-CCF63A593DEF}"/>
          </ac:spMkLst>
        </pc:spChg>
      </pc:sldChg>
    </pc:docChg>
  </pc:docChgLst>
  <pc:docChgLst>
    <pc:chgData name="Guest User" userId="S::urn:spo:anon#9bbb7bbbb37e055a64acb0457af62c3788ee72e07eaa848abd21f581a1515617::" providerId="AD" clId="Web-{2A8D6796-51C2-9408-8440-98F587780D56}"/>
    <pc:docChg chg="addSld modSld">
      <pc:chgData name="Guest User" userId="S::urn:spo:anon#9bbb7bbbb37e055a64acb0457af62c3788ee72e07eaa848abd21f581a1515617::" providerId="AD" clId="Web-{2A8D6796-51C2-9408-8440-98F587780D56}" dt="2020-05-04T17:55:11.688" v="12" actId="20577"/>
      <pc:docMkLst>
        <pc:docMk/>
      </pc:docMkLst>
      <pc:sldChg chg="delSp modSp">
        <pc:chgData name="Guest User" userId="S::urn:spo:anon#9bbb7bbbb37e055a64acb0457af62c3788ee72e07eaa848abd21f581a1515617::" providerId="AD" clId="Web-{2A8D6796-51C2-9408-8440-98F587780D56}" dt="2020-05-04T17:42:19.899" v="3" actId="1076"/>
        <pc:sldMkLst>
          <pc:docMk/>
          <pc:sldMk cId="225061672" sldId="257"/>
        </pc:sldMkLst>
        <pc:picChg chg="del">
          <ac:chgData name="Guest User" userId="S::urn:spo:anon#9bbb7bbbb37e055a64acb0457af62c3788ee72e07eaa848abd21f581a1515617::" providerId="AD" clId="Web-{2A8D6796-51C2-9408-8440-98F587780D56}" dt="2020-05-04T17:42:08.321" v="0"/>
          <ac:picMkLst>
            <pc:docMk/>
            <pc:sldMk cId="225061672" sldId="257"/>
            <ac:picMk id="10" creationId="{00000000-0000-0000-0000-000000000000}"/>
          </ac:picMkLst>
        </pc:picChg>
        <pc:picChg chg="mod">
          <ac:chgData name="Guest User" userId="S::urn:spo:anon#9bbb7bbbb37e055a64acb0457af62c3788ee72e07eaa848abd21f581a1515617::" providerId="AD" clId="Web-{2A8D6796-51C2-9408-8440-98F587780D56}" dt="2020-05-04T17:42:19.899" v="3" actId="1076"/>
          <ac:picMkLst>
            <pc:docMk/>
            <pc:sldMk cId="225061672" sldId="257"/>
            <ac:picMk id="11" creationId="{00000000-0000-0000-0000-000000000000}"/>
          </ac:picMkLst>
        </pc:picChg>
      </pc:sldChg>
      <pc:sldChg chg="modSp add replId">
        <pc:chgData name="Guest User" userId="S::urn:spo:anon#9bbb7bbbb37e055a64acb0457af62c3788ee72e07eaa848abd21f581a1515617::" providerId="AD" clId="Web-{2A8D6796-51C2-9408-8440-98F587780D56}" dt="2020-05-04T17:55:11.688" v="11" actId="20577"/>
        <pc:sldMkLst>
          <pc:docMk/>
          <pc:sldMk cId="1878223625" sldId="266"/>
        </pc:sldMkLst>
        <pc:spChg chg="mod">
          <ac:chgData name="Guest User" userId="S::urn:spo:anon#9bbb7bbbb37e055a64acb0457af62c3788ee72e07eaa848abd21f581a1515617::" providerId="AD" clId="Web-{2A8D6796-51C2-9408-8440-98F587780D56}" dt="2020-05-04T17:55:11.688" v="11" actId="20577"/>
          <ac:spMkLst>
            <pc:docMk/>
            <pc:sldMk cId="1878223625" sldId="266"/>
            <ac:spMk id="2" creationId="{31598571-B9E7-4127-B138-9EC5B9F0E375}"/>
          </ac:spMkLst>
        </pc:spChg>
      </pc:sldChg>
    </pc:docChg>
  </pc:docChgLst>
  <pc:docChgLst>
    <pc:chgData name="Bryce Bowles" userId="S::bowlesbe@vcu.edu::b74c7f7e-deea-4fec-b462-e807c24e05c8" providerId="AD" clId="Web-{72772FF5-BDF2-B6DA-DDC0-2C33ADEF820B}"/>
    <pc:docChg chg="modSld">
      <pc:chgData name="Bryce Bowles" userId="S::bowlesbe@vcu.edu::b74c7f7e-deea-4fec-b462-e807c24e05c8" providerId="AD" clId="Web-{72772FF5-BDF2-B6DA-DDC0-2C33ADEF820B}" dt="2020-05-04T15:01:50.765" v="1"/>
      <pc:docMkLst>
        <pc:docMk/>
      </pc:docMkLst>
      <pc:sldChg chg="addSp delSp modSp">
        <pc:chgData name="Bryce Bowles" userId="S::bowlesbe@vcu.edu::b74c7f7e-deea-4fec-b462-e807c24e05c8" providerId="AD" clId="Web-{72772FF5-BDF2-B6DA-DDC0-2C33ADEF820B}" dt="2020-05-04T15:01:50.765" v="1"/>
        <pc:sldMkLst>
          <pc:docMk/>
          <pc:sldMk cId="3875740575" sldId="264"/>
        </pc:sldMkLst>
        <pc:graphicFrameChg chg="add del mod">
          <ac:chgData name="Bryce Bowles" userId="S::bowlesbe@vcu.edu::b74c7f7e-deea-4fec-b462-e807c24e05c8" providerId="AD" clId="Web-{72772FF5-BDF2-B6DA-DDC0-2C33ADEF820B}" dt="2020-05-04T15:01:50.765" v="1"/>
          <ac:graphicFrameMkLst>
            <pc:docMk/>
            <pc:sldMk cId="3875740575" sldId="264"/>
            <ac:graphicFrameMk id="4" creationId="{47D492A4-6F4E-438D-8720-377F446D3C62}"/>
          </ac:graphicFrameMkLst>
        </pc:graphicFrameChg>
      </pc:sldChg>
    </pc:docChg>
  </pc:docChgLst>
  <pc:docChgLst>
    <pc:chgData name="Guest User" userId="S::urn:spo:anon#9bbb7bbbb37e055a64acb0457af62c3788ee72e07eaa848abd21f581a1515617::" providerId="AD" clId="Web-{638A38DB-6457-3537-CFFB-D74F86191C0C}"/>
    <pc:docChg chg="modSld">
      <pc:chgData name="Guest User" userId="S::urn:spo:anon#9bbb7bbbb37e055a64acb0457af62c3788ee72e07eaa848abd21f581a1515617::" providerId="AD" clId="Web-{638A38DB-6457-3537-CFFB-D74F86191C0C}" dt="2020-05-04T17:54:52.517" v="446" actId="20577"/>
      <pc:docMkLst>
        <pc:docMk/>
      </pc:docMkLst>
      <pc:sldChg chg="modSp">
        <pc:chgData name="Guest User" userId="S::urn:spo:anon#9bbb7bbbb37e055a64acb0457af62c3788ee72e07eaa848abd21f581a1515617::" providerId="AD" clId="Web-{638A38DB-6457-3537-CFFB-D74F86191C0C}" dt="2020-05-04T17:54:52.517" v="445" actId="20577"/>
        <pc:sldMkLst>
          <pc:docMk/>
          <pc:sldMk cId="1041346434" sldId="265"/>
        </pc:sldMkLst>
        <pc:spChg chg="mod">
          <ac:chgData name="Guest User" userId="S::urn:spo:anon#9bbb7bbbb37e055a64acb0457af62c3788ee72e07eaa848abd21f581a1515617::" providerId="AD" clId="Web-{638A38DB-6457-3537-CFFB-D74F86191C0C}" dt="2020-05-04T17:54:52.517" v="445" actId="20577"/>
          <ac:spMkLst>
            <pc:docMk/>
            <pc:sldMk cId="1041346434" sldId="265"/>
            <ac:spMk id="3" creationId="{377DA606-7F73-4576-8580-CCF63A593DEF}"/>
          </ac:spMkLst>
        </pc:spChg>
      </pc:sldChg>
    </pc:docChg>
  </pc:docChgLst>
  <pc:docChgLst>
    <pc:chgData name="Guest User" userId="S::urn:spo:anon#9bbb7bbbb37e055a64acb0457af62c3788ee72e07eaa848abd21f581a1515617::" providerId="AD" clId="Web-{1903F5CA-F904-3A02-8E83-D2CCD52A060C}"/>
    <pc:docChg chg="modSld">
      <pc:chgData name="Guest User" userId="S::urn:spo:anon#9bbb7bbbb37e055a64acb0457af62c3788ee72e07eaa848abd21f581a1515617::" providerId="AD" clId="Web-{1903F5CA-F904-3A02-8E83-D2CCD52A060C}" dt="2020-05-04T18:32:19.644" v="7" actId="20577"/>
      <pc:docMkLst>
        <pc:docMk/>
      </pc:docMkLst>
      <pc:sldChg chg="modSp">
        <pc:chgData name="Guest User" userId="S::urn:spo:anon#9bbb7bbbb37e055a64acb0457af62c3788ee72e07eaa848abd21f581a1515617::" providerId="AD" clId="Web-{1903F5CA-F904-3A02-8E83-D2CCD52A060C}" dt="2020-05-04T18:32:19.644" v="6" actId="20577"/>
        <pc:sldMkLst>
          <pc:docMk/>
          <pc:sldMk cId="1041346434" sldId="265"/>
        </pc:sldMkLst>
        <pc:spChg chg="mod">
          <ac:chgData name="Guest User" userId="S::urn:spo:anon#9bbb7bbbb37e055a64acb0457af62c3788ee72e07eaa848abd21f581a1515617::" providerId="AD" clId="Web-{1903F5CA-F904-3A02-8E83-D2CCD52A060C}" dt="2020-05-04T18:32:19.644" v="6" actId="20577"/>
          <ac:spMkLst>
            <pc:docMk/>
            <pc:sldMk cId="1041346434" sldId="265"/>
            <ac:spMk id="3" creationId="{377DA606-7F73-4576-8580-CCF63A593DEF}"/>
          </ac:spMkLst>
        </pc:spChg>
      </pc:sldChg>
    </pc:docChg>
  </pc:docChgLst>
  <pc:docChgLst>
    <pc:chgData name="Guest User" userId="S::urn:spo:anon#8daebb9ebdfa1ac8da1e3a716295e06db2bbf996225fb628886737d7a2f27269::" providerId="AD" clId="Web-{DD93E432-DFBB-3CBF-80B5-E71C8A5B3C95}"/>
    <pc:docChg chg="addSld delSld modSld sldOrd addMainMaster">
      <pc:chgData name="Guest User" userId="S::urn:spo:anon#8daebb9ebdfa1ac8da1e3a716295e06db2bbf996225fb628886737d7a2f27269::" providerId="AD" clId="Web-{DD93E432-DFBB-3CBF-80B5-E71C8A5B3C95}" dt="2020-05-04T13:22:23.937" v="522" actId="20577"/>
      <pc:docMkLst>
        <pc:docMk/>
      </pc:docMkLst>
      <pc:sldChg chg="modSp">
        <pc:chgData name="Guest User" userId="S::urn:spo:anon#8daebb9ebdfa1ac8da1e3a716295e06db2bbf996225fb628886737d7a2f27269::" providerId="AD" clId="Web-{DD93E432-DFBB-3CBF-80B5-E71C8A5B3C95}" dt="2020-05-04T13:21:28.608" v="508" actId="20577"/>
        <pc:sldMkLst>
          <pc:docMk/>
          <pc:sldMk cId="1622912042" sldId="258"/>
        </pc:sldMkLst>
        <pc:spChg chg="mod">
          <ac:chgData name="Guest User" userId="S::urn:spo:anon#8daebb9ebdfa1ac8da1e3a716295e06db2bbf996225fb628886737d7a2f27269::" providerId="AD" clId="Web-{DD93E432-DFBB-3CBF-80B5-E71C8A5B3C95}" dt="2020-05-04T13:21:28.608" v="508" actId="20577"/>
          <ac:spMkLst>
            <pc:docMk/>
            <pc:sldMk cId="1622912042" sldId="258"/>
            <ac:spMk id="5" creationId="{00000000-0000-0000-0000-000000000000}"/>
          </ac:spMkLst>
        </pc:spChg>
      </pc:sldChg>
      <pc:sldChg chg="modSp">
        <pc:chgData name="Guest User" userId="S::urn:spo:anon#8daebb9ebdfa1ac8da1e3a716295e06db2bbf996225fb628886737d7a2f27269::" providerId="AD" clId="Web-{DD93E432-DFBB-3CBF-80B5-E71C8A5B3C95}" dt="2020-05-04T12:57:01.257" v="11" actId="20577"/>
        <pc:sldMkLst>
          <pc:docMk/>
          <pc:sldMk cId="933643707" sldId="259"/>
        </pc:sldMkLst>
        <pc:spChg chg="mod">
          <ac:chgData name="Guest User" userId="S::urn:spo:anon#8daebb9ebdfa1ac8da1e3a716295e06db2bbf996225fb628886737d7a2f27269::" providerId="AD" clId="Web-{DD93E432-DFBB-3CBF-80B5-E71C8A5B3C95}" dt="2020-05-04T12:57:01.257" v="11" actId="20577"/>
          <ac:spMkLst>
            <pc:docMk/>
            <pc:sldMk cId="933643707" sldId="259"/>
            <ac:spMk id="5" creationId="{00000000-0000-0000-0000-000000000000}"/>
          </ac:spMkLst>
        </pc:spChg>
      </pc:sldChg>
      <pc:sldChg chg="new del">
        <pc:chgData name="Guest User" userId="S::urn:spo:anon#8daebb9ebdfa1ac8da1e3a716295e06db2bbf996225fb628886737d7a2f27269::" providerId="AD" clId="Web-{DD93E432-DFBB-3CBF-80B5-E71C8A5B3C95}" dt="2020-05-04T12:57:13.960" v="15"/>
        <pc:sldMkLst>
          <pc:docMk/>
          <pc:sldMk cId="3458574644" sldId="260"/>
        </pc:sldMkLst>
      </pc:sldChg>
      <pc:sldChg chg="addSp modSp add">
        <pc:chgData name="Guest User" userId="S::urn:spo:anon#8daebb9ebdfa1ac8da1e3a716295e06db2bbf996225fb628886737d7a2f27269::" providerId="AD" clId="Web-{DD93E432-DFBB-3CBF-80B5-E71C8A5B3C95}" dt="2020-05-04T13:20:55.029" v="502" actId="1076"/>
        <pc:sldMkLst>
          <pc:docMk/>
          <pc:sldMk cId="3298637995" sldId="261"/>
        </pc:sldMkLst>
        <pc:spChg chg="mod">
          <ac:chgData name="Guest User" userId="S::urn:spo:anon#8daebb9ebdfa1ac8da1e3a716295e06db2bbf996225fb628886737d7a2f27269::" providerId="AD" clId="Web-{DD93E432-DFBB-3CBF-80B5-E71C8A5B3C95}" dt="2020-05-04T13:19:51.528" v="487" actId="20577"/>
          <ac:spMkLst>
            <pc:docMk/>
            <pc:sldMk cId="3298637995" sldId="261"/>
            <ac:spMk id="2" creationId="{6D23FDDF-06BD-4FC4-B7D9-4C179857E625}"/>
          </ac:spMkLst>
        </pc:spChg>
        <pc:spChg chg="add mod">
          <ac:chgData name="Guest User" userId="S::urn:spo:anon#8daebb9ebdfa1ac8da1e3a716295e06db2bbf996225fb628886737d7a2f27269::" providerId="AD" clId="Web-{DD93E432-DFBB-3CBF-80B5-E71C8A5B3C95}" dt="2020-05-04T13:20:55.029" v="502" actId="1076"/>
          <ac:spMkLst>
            <pc:docMk/>
            <pc:sldMk cId="3298637995" sldId="261"/>
            <ac:spMk id="3" creationId="{96043566-1921-4AF9-8B02-50788E285D19}"/>
          </ac:spMkLst>
        </pc:spChg>
        <pc:spChg chg="mod">
          <ac:chgData name="Guest User" userId="S::urn:spo:anon#8daebb9ebdfa1ac8da1e3a716295e06db2bbf996225fb628886737d7a2f27269::" providerId="AD" clId="Web-{DD93E432-DFBB-3CBF-80B5-E71C8A5B3C95}" dt="2020-05-04T13:20:18.263" v="494" actId="20577"/>
          <ac:spMkLst>
            <pc:docMk/>
            <pc:sldMk cId="3298637995" sldId="261"/>
            <ac:spMk id="11" creationId="{B7243599-7B9F-4E69-A7F1-6EC74CFDF682}"/>
          </ac:spMkLst>
        </pc:spChg>
      </pc:sldChg>
      <pc:sldChg chg="addSp delSp modSp new mod ord setBg setClrOvrMap">
        <pc:chgData name="Guest User" userId="S::urn:spo:anon#8daebb9ebdfa1ac8da1e3a716295e06db2bbf996225fb628886737d7a2f27269::" providerId="AD" clId="Web-{DD93E432-DFBB-3CBF-80B5-E71C8A5B3C95}" dt="2020-05-04T13:19:33.622" v="481" actId="20577"/>
        <pc:sldMkLst>
          <pc:docMk/>
          <pc:sldMk cId="3708289943" sldId="262"/>
        </pc:sldMkLst>
        <pc:spChg chg="mod">
          <ac:chgData name="Guest User" userId="S::urn:spo:anon#8daebb9ebdfa1ac8da1e3a716295e06db2bbf996225fb628886737d7a2f27269::" providerId="AD" clId="Web-{DD93E432-DFBB-3CBF-80B5-E71C8A5B3C95}" dt="2020-05-04T13:19:28.059" v="478" actId="20577"/>
          <ac:spMkLst>
            <pc:docMk/>
            <pc:sldMk cId="3708289943" sldId="262"/>
            <ac:spMk id="2" creationId="{F93C902C-F77E-482B-A1A6-7D29EF5BEA93}"/>
          </ac:spMkLst>
        </pc:spChg>
        <pc:spChg chg="mod">
          <ac:chgData name="Guest User" userId="S::urn:spo:anon#8daebb9ebdfa1ac8da1e3a716295e06db2bbf996225fb628886737d7a2f27269::" providerId="AD" clId="Web-{DD93E432-DFBB-3CBF-80B5-E71C8A5B3C95}" dt="2020-05-04T13:19:33.622" v="481" actId="20577"/>
          <ac:spMkLst>
            <pc:docMk/>
            <pc:sldMk cId="3708289943" sldId="262"/>
            <ac:spMk id="3" creationId="{865D1A3E-715B-4F26-AFA3-D9A7D2DFEB1A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4:56.149" v="446"/>
          <ac:spMkLst>
            <pc:docMk/>
            <pc:sldMk cId="3708289943" sldId="262"/>
            <ac:spMk id="8" creationId="{2A8AA5BC-4F7A-4226-8F99-6D824B226A97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11.946" v="449"/>
          <ac:spMkLst>
            <pc:docMk/>
            <pc:sldMk cId="3708289943" sldId="262"/>
            <ac:spMk id="9" creationId="{08C9B587-E65E-4B52-B37C-ABEBB6E87928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4:56.149" v="446"/>
          <ac:spMkLst>
            <pc:docMk/>
            <pc:sldMk cId="3708289943" sldId="262"/>
            <ac:spMk id="10" creationId="{3E5445C6-DD42-4979-86FF-03730E8C6DB0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11.946" v="449"/>
          <ac:spMkLst>
            <pc:docMk/>
            <pc:sldMk cId="3708289943" sldId="262"/>
            <ac:spMk id="11" creationId="{0671A8AE-40A1-4631-A6B8-581AFF065482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11.946" v="449"/>
          <ac:spMkLst>
            <pc:docMk/>
            <pc:sldMk cId="3708289943" sldId="262"/>
            <ac:spMk id="13" creationId="{AB58EF07-17C2-48CF-ABB0-EEF1F17CB8F0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42.977" v="458"/>
          <ac:spMkLst>
            <pc:docMk/>
            <pc:sldMk cId="3708289943" sldId="262"/>
            <ac:spMk id="14" creationId="{1DB7C82F-AB7E-4F0C-B829-FA1B9C415180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11.946" v="449"/>
          <ac:spMkLst>
            <pc:docMk/>
            <pc:sldMk cId="3708289943" sldId="262"/>
            <ac:spMk id="15" creationId="{AF2F604E-43BE-4DC3-B983-E071523364F8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38.649" v="455"/>
          <ac:spMkLst>
            <pc:docMk/>
            <pc:sldMk cId="3708289943" sldId="262"/>
            <ac:spMk id="16" creationId="{6CCA5F87-1D1E-45CB-8D83-FC7EEFAD9935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4:14.242" v="441"/>
          <ac:spMkLst>
            <pc:docMk/>
            <pc:sldMk cId="3708289943" sldId="262"/>
            <ac:spMk id="17" creationId="{71B2258F-86CA-4D4D-8270-BC05FCDEBFB3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38.649" v="455"/>
          <ac:spMkLst>
            <pc:docMk/>
            <pc:sldMk cId="3708289943" sldId="262"/>
            <ac:spMk id="18" creationId="{7CCFC2C6-6238-4A2F-93DE-2ADF74AF635E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30.805" v="453"/>
          <ac:spMkLst>
            <pc:docMk/>
            <pc:sldMk cId="3708289943" sldId="262"/>
            <ac:spMk id="19" creationId="{526E0BFB-CDF1-4990-8C11-AC849311E0A8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38.649" v="455"/>
          <ac:spMkLst>
            <pc:docMk/>
            <pc:sldMk cId="3708289943" sldId="262"/>
            <ac:spMk id="20" creationId="{AF2F604E-43BE-4DC3-B983-E071523364F8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30.805" v="453"/>
          <ac:spMkLst>
            <pc:docMk/>
            <pc:sldMk cId="3708289943" sldId="262"/>
            <ac:spMk id="21" creationId="{6069A1F8-9BEB-4786-9694-FC48B2D75D21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38.649" v="455"/>
          <ac:spMkLst>
            <pc:docMk/>
            <pc:sldMk cId="3708289943" sldId="262"/>
            <ac:spMk id="22" creationId="{08C9B587-E65E-4B52-B37C-ABEBB6E87928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30.805" v="453"/>
          <ac:spMkLst>
            <pc:docMk/>
            <pc:sldMk cId="3708289943" sldId="262"/>
            <ac:spMk id="23" creationId="{AF2F604E-43BE-4DC3-B983-E071523364F8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42.962" v="457"/>
          <ac:spMkLst>
            <pc:docMk/>
            <pc:sldMk cId="3708289943" sldId="262"/>
            <ac:spMk id="24" creationId="{E91DC736-0EF8-4F87-9146-EBF1D2EE4D3D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30.805" v="453"/>
          <ac:spMkLst>
            <pc:docMk/>
            <pc:sldMk cId="3708289943" sldId="262"/>
            <ac:spMk id="25" creationId="{08C9B587-E65E-4B52-B37C-ABEBB6E87928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42.962" v="457"/>
          <ac:spMkLst>
            <pc:docMk/>
            <pc:sldMk cId="3708289943" sldId="262"/>
            <ac:spMk id="26" creationId="{097CD68E-23E3-4007-8847-CD0944C4F7BE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42.962" v="457"/>
          <ac:spMkLst>
            <pc:docMk/>
            <pc:sldMk cId="3708289943" sldId="262"/>
            <ac:spMk id="27" creationId="{AF2F604E-43BE-4DC3-B983-E071523364F8}"/>
          </ac:spMkLst>
        </pc:spChg>
        <pc:spChg chg="add del">
          <ac:chgData name="Guest User" userId="S::urn:spo:anon#8daebb9ebdfa1ac8da1e3a716295e06db2bbf996225fb628886737d7a2f27269::" providerId="AD" clId="Web-{DD93E432-DFBB-3CBF-80B5-E71C8A5B3C95}" dt="2020-05-04T13:15:42.962" v="457"/>
          <ac:spMkLst>
            <pc:docMk/>
            <pc:sldMk cId="3708289943" sldId="262"/>
            <ac:spMk id="28" creationId="{08C9B587-E65E-4B52-B37C-ABEBB6E87928}"/>
          </ac:spMkLst>
        </pc:spChg>
        <pc:spChg chg="add">
          <ac:chgData name="Guest User" userId="S::urn:spo:anon#8daebb9ebdfa1ac8da1e3a716295e06db2bbf996225fb628886737d7a2f27269::" providerId="AD" clId="Web-{DD93E432-DFBB-3CBF-80B5-E71C8A5B3C95}" dt="2020-05-04T13:15:42.977" v="458"/>
          <ac:spMkLst>
            <pc:docMk/>
            <pc:sldMk cId="3708289943" sldId="262"/>
            <ac:spMk id="29" creationId="{6CCA5F87-1D1E-45CB-8D83-FC7EEFAD9935}"/>
          </ac:spMkLst>
        </pc:spChg>
        <pc:spChg chg="add">
          <ac:chgData name="Guest User" userId="S::urn:spo:anon#8daebb9ebdfa1ac8da1e3a716295e06db2bbf996225fb628886737d7a2f27269::" providerId="AD" clId="Web-{DD93E432-DFBB-3CBF-80B5-E71C8A5B3C95}" dt="2020-05-04T13:15:42.977" v="458"/>
          <ac:spMkLst>
            <pc:docMk/>
            <pc:sldMk cId="3708289943" sldId="262"/>
            <ac:spMk id="30" creationId="{7CCFC2C6-6238-4A2F-93DE-2ADF74AF635E}"/>
          </ac:spMkLst>
        </pc:spChg>
        <pc:spChg chg="add">
          <ac:chgData name="Guest User" userId="S::urn:spo:anon#8daebb9ebdfa1ac8da1e3a716295e06db2bbf996225fb628886737d7a2f27269::" providerId="AD" clId="Web-{DD93E432-DFBB-3CBF-80B5-E71C8A5B3C95}" dt="2020-05-04T13:15:42.977" v="458"/>
          <ac:spMkLst>
            <pc:docMk/>
            <pc:sldMk cId="3708289943" sldId="262"/>
            <ac:spMk id="31" creationId="{AF2F604E-43BE-4DC3-B983-E071523364F8}"/>
          </ac:spMkLst>
        </pc:spChg>
        <pc:spChg chg="add">
          <ac:chgData name="Guest User" userId="S::urn:spo:anon#8daebb9ebdfa1ac8da1e3a716295e06db2bbf996225fb628886737d7a2f27269::" providerId="AD" clId="Web-{DD93E432-DFBB-3CBF-80B5-E71C8A5B3C95}" dt="2020-05-04T13:15:42.977" v="458"/>
          <ac:spMkLst>
            <pc:docMk/>
            <pc:sldMk cId="3708289943" sldId="262"/>
            <ac:spMk id="32" creationId="{08C9B587-E65E-4B52-B37C-ABEBB6E87928}"/>
          </ac:spMkLst>
        </pc:spChg>
        <pc:picChg chg="add del mod ord">
          <ac:chgData name="Guest User" userId="S::urn:spo:anon#8daebb9ebdfa1ac8da1e3a716295e06db2bbf996225fb628886737d7a2f27269::" providerId="AD" clId="Web-{DD93E432-DFBB-3CBF-80B5-E71C8A5B3C95}" dt="2020-05-04T13:14:55.508" v="445"/>
          <ac:picMkLst>
            <pc:docMk/>
            <pc:sldMk cId="3708289943" sldId="262"/>
            <ac:picMk id="4" creationId="{03DAB3B5-CB50-47A7-AA2C-970FEBF08493}"/>
          </ac:picMkLst>
        </pc:picChg>
        <pc:picChg chg="add mod ord">
          <ac:chgData name="Guest User" userId="S::urn:spo:anon#8daebb9ebdfa1ac8da1e3a716295e06db2bbf996225fb628886737d7a2f27269::" providerId="AD" clId="Web-{DD93E432-DFBB-3CBF-80B5-E71C8A5B3C95}" dt="2020-05-04T13:15:42.977" v="458"/>
          <ac:picMkLst>
            <pc:docMk/>
            <pc:sldMk cId="3708289943" sldId="262"/>
            <ac:picMk id="6" creationId="{52F4864D-A166-4495-8381-F1B474DD459C}"/>
          </ac:picMkLst>
        </pc:picChg>
        <pc:cxnChg chg="add del">
          <ac:chgData name="Guest User" userId="S::urn:spo:anon#8daebb9ebdfa1ac8da1e3a716295e06db2bbf996225fb628886737d7a2f27269::" providerId="AD" clId="Web-{DD93E432-DFBB-3CBF-80B5-E71C8A5B3C95}" dt="2020-05-04T13:14:56.149" v="446"/>
          <ac:cxnSpMkLst>
            <pc:docMk/>
            <pc:sldMk cId="3708289943" sldId="262"/>
            <ac:cxnSpMk id="12" creationId="{45000665-DFC7-417E-8FD7-516A0F15C975}"/>
          </ac:cxnSpMkLst>
        </pc:cxnChg>
      </pc:sldChg>
      <pc:sldChg chg="addSp delSp modSp new">
        <pc:chgData name="Guest User" userId="S::urn:spo:anon#8daebb9ebdfa1ac8da1e3a716295e06db2bbf996225fb628886737d7a2f27269::" providerId="AD" clId="Web-{DD93E432-DFBB-3CBF-80B5-E71C8A5B3C95}" dt="2020-05-04T13:22:23.937" v="521" actId="20577"/>
        <pc:sldMkLst>
          <pc:docMk/>
          <pc:sldMk cId="3956138067" sldId="263"/>
        </pc:sldMkLst>
        <pc:spChg chg="mod">
          <ac:chgData name="Guest User" userId="S::urn:spo:anon#8daebb9ebdfa1ac8da1e3a716295e06db2bbf996225fb628886737d7a2f27269::" providerId="AD" clId="Web-{DD93E432-DFBB-3CBF-80B5-E71C8A5B3C95}" dt="2020-05-04T13:19:14.325" v="475" actId="20577"/>
          <ac:spMkLst>
            <pc:docMk/>
            <pc:sldMk cId="3956138067" sldId="263"/>
            <ac:spMk id="2" creationId="{5968CC14-AC7F-44B0-AEB5-35525AB41184}"/>
          </ac:spMkLst>
        </pc:spChg>
        <pc:spChg chg="mod">
          <ac:chgData name="Guest User" userId="S::urn:spo:anon#8daebb9ebdfa1ac8da1e3a716295e06db2bbf996225fb628886737d7a2f27269::" providerId="AD" clId="Web-{DD93E432-DFBB-3CBF-80B5-E71C8A5B3C95}" dt="2020-05-04T13:22:23.937" v="521" actId="20577"/>
          <ac:spMkLst>
            <pc:docMk/>
            <pc:sldMk cId="3956138067" sldId="263"/>
            <ac:spMk id="3" creationId="{2EE26087-FEB1-4CDB-AB6F-8DD897BEEA1F}"/>
          </ac:spMkLst>
        </pc:spChg>
        <pc:picChg chg="add del mod modCrop">
          <ac:chgData name="Guest User" userId="S::urn:spo:anon#8daebb9ebdfa1ac8da1e3a716295e06db2bbf996225fb628886737d7a2f27269::" providerId="AD" clId="Web-{DD93E432-DFBB-3CBF-80B5-E71C8A5B3C95}" dt="2020-05-04T13:09:28.425" v="427"/>
          <ac:picMkLst>
            <pc:docMk/>
            <pc:sldMk cId="3956138067" sldId="263"/>
            <ac:picMk id="4" creationId="{E23C5498-3464-4AC1-B1A3-8AF06BF49D3F}"/>
          </ac:picMkLst>
        </pc:picChg>
        <pc:picChg chg="add del mod">
          <ac:chgData name="Guest User" userId="S::urn:spo:anon#8daebb9ebdfa1ac8da1e3a716295e06db2bbf996225fb628886737d7a2f27269::" providerId="AD" clId="Web-{DD93E432-DFBB-3CBF-80B5-E71C8A5B3C95}" dt="2020-05-04T13:16:40.744" v="460"/>
          <ac:picMkLst>
            <pc:docMk/>
            <pc:sldMk cId="3956138067" sldId="263"/>
            <ac:picMk id="6" creationId="{6048D803-09F2-4E42-B5E7-B1604A603E15}"/>
          </ac:picMkLst>
        </pc:picChg>
        <pc:picChg chg="add mod">
          <ac:chgData name="Guest User" userId="S::urn:spo:anon#8daebb9ebdfa1ac8da1e3a716295e06db2bbf996225fb628886737d7a2f27269::" providerId="AD" clId="Web-{DD93E432-DFBB-3CBF-80B5-E71C8A5B3C95}" dt="2020-05-04T13:19:05.746" v="474" actId="1076"/>
          <ac:picMkLst>
            <pc:docMk/>
            <pc:sldMk cId="3956138067" sldId="263"/>
            <ac:picMk id="8" creationId="{94CBF6FB-237F-41A8-9484-C6D270C71E91}"/>
          </ac:picMkLst>
        </pc:picChg>
      </pc:sldChg>
      <pc:sldMasterChg chg="add addSldLayout">
        <pc:chgData name="Guest User" userId="S::urn:spo:anon#8daebb9ebdfa1ac8da1e3a716295e06db2bbf996225fb628886737d7a2f27269::" providerId="AD" clId="Web-{DD93E432-DFBB-3CBF-80B5-E71C8A5B3C95}" dt="2020-05-04T12:57:08.022" v="14"/>
        <pc:sldMasterMkLst>
          <pc:docMk/>
          <pc:sldMasterMk cId="232173305" sldId="2147483670"/>
        </pc:sldMasterMkLst>
        <pc:sldLayoutChg chg="add">
          <pc:chgData name="Guest User" userId="S::urn:spo:anon#8daebb9ebdfa1ac8da1e3a716295e06db2bbf996225fb628886737d7a2f27269::" providerId="AD" clId="Web-{DD93E432-DFBB-3CBF-80B5-E71C8A5B3C95}" dt="2020-05-04T12:57:08.022" v="14"/>
          <pc:sldLayoutMkLst>
            <pc:docMk/>
            <pc:sldMasterMk cId="232173305" sldId="2147483670"/>
            <pc:sldLayoutMk cId="3818533185" sldId="2147483671"/>
          </pc:sldLayoutMkLst>
        </pc:sldLayoutChg>
        <pc:sldLayoutChg chg="add">
          <pc:chgData name="Guest User" userId="S::urn:spo:anon#8daebb9ebdfa1ac8da1e3a716295e06db2bbf996225fb628886737d7a2f27269::" providerId="AD" clId="Web-{DD93E432-DFBB-3CBF-80B5-E71C8A5B3C95}" dt="2020-05-04T12:57:08.022" v="14"/>
          <pc:sldLayoutMkLst>
            <pc:docMk/>
            <pc:sldMasterMk cId="232173305" sldId="2147483670"/>
            <pc:sldLayoutMk cId="1488233523" sldId="2147483672"/>
          </pc:sldLayoutMkLst>
        </pc:sldLayoutChg>
        <pc:sldLayoutChg chg="add">
          <pc:chgData name="Guest User" userId="S::urn:spo:anon#8daebb9ebdfa1ac8da1e3a716295e06db2bbf996225fb628886737d7a2f27269::" providerId="AD" clId="Web-{DD93E432-DFBB-3CBF-80B5-E71C8A5B3C95}" dt="2020-05-04T12:57:08.022" v="14"/>
          <pc:sldLayoutMkLst>
            <pc:docMk/>
            <pc:sldMasterMk cId="232173305" sldId="2147483670"/>
            <pc:sldLayoutMk cId="235759349" sldId="2147483673"/>
          </pc:sldLayoutMkLst>
        </pc:sldLayoutChg>
        <pc:sldLayoutChg chg="add">
          <pc:chgData name="Guest User" userId="S::urn:spo:anon#8daebb9ebdfa1ac8da1e3a716295e06db2bbf996225fb628886737d7a2f27269::" providerId="AD" clId="Web-{DD93E432-DFBB-3CBF-80B5-E71C8A5B3C95}" dt="2020-05-04T12:57:08.022" v="14"/>
          <pc:sldLayoutMkLst>
            <pc:docMk/>
            <pc:sldMasterMk cId="232173305" sldId="2147483670"/>
            <pc:sldLayoutMk cId="3640083359" sldId="2147483674"/>
          </pc:sldLayoutMkLst>
        </pc:sldLayoutChg>
        <pc:sldLayoutChg chg="add">
          <pc:chgData name="Guest User" userId="S::urn:spo:anon#8daebb9ebdfa1ac8da1e3a716295e06db2bbf996225fb628886737d7a2f27269::" providerId="AD" clId="Web-{DD93E432-DFBB-3CBF-80B5-E71C8A5B3C95}" dt="2020-05-04T12:57:08.022" v="14"/>
          <pc:sldLayoutMkLst>
            <pc:docMk/>
            <pc:sldMasterMk cId="232173305" sldId="2147483670"/>
            <pc:sldLayoutMk cId="3844442444" sldId="2147483675"/>
          </pc:sldLayoutMkLst>
        </pc:sldLayoutChg>
        <pc:sldLayoutChg chg="add">
          <pc:chgData name="Guest User" userId="S::urn:spo:anon#8daebb9ebdfa1ac8da1e3a716295e06db2bbf996225fb628886737d7a2f27269::" providerId="AD" clId="Web-{DD93E432-DFBB-3CBF-80B5-E71C8A5B3C95}" dt="2020-05-04T12:57:08.022" v="14"/>
          <pc:sldLayoutMkLst>
            <pc:docMk/>
            <pc:sldMasterMk cId="232173305" sldId="2147483670"/>
            <pc:sldLayoutMk cId="3533684384" sldId="2147483676"/>
          </pc:sldLayoutMkLst>
        </pc:sldLayoutChg>
        <pc:sldLayoutChg chg="add">
          <pc:chgData name="Guest User" userId="S::urn:spo:anon#8daebb9ebdfa1ac8da1e3a716295e06db2bbf996225fb628886737d7a2f27269::" providerId="AD" clId="Web-{DD93E432-DFBB-3CBF-80B5-E71C8A5B3C95}" dt="2020-05-04T12:57:08.022" v="14"/>
          <pc:sldLayoutMkLst>
            <pc:docMk/>
            <pc:sldMasterMk cId="232173305" sldId="2147483670"/>
            <pc:sldLayoutMk cId="3634111689" sldId="2147483677"/>
          </pc:sldLayoutMkLst>
        </pc:sldLayoutChg>
        <pc:sldLayoutChg chg="add">
          <pc:chgData name="Guest User" userId="S::urn:spo:anon#8daebb9ebdfa1ac8da1e3a716295e06db2bbf996225fb628886737d7a2f27269::" providerId="AD" clId="Web-{DD93E432-DFBB-3CBF-80B5-E71C8A5B3C95}" dt="2020-05-04T12:57:08.022" v="14"/>
          <pc:sldLayoutMkLst>
            <pc:docMk/>
            <pc:sldMasterMk cId="232173305" sldId="2147483670"/>
            <pc:sldLayoutMk cId="2222419496" sldId="2147483678"/>
          </pc:sldLayoutMkLst>
        </pc:sldLayoutChg>
        <pc:sldLayoutChg chg="add">
          <pc:chgData name="Guest User" userId="S::urn:spo:anon#8daebb9ebdfa1ac8da1e3a716295e06db2bbf996225fb628886737d7a2f27269::" providerId="AD" clId="Web-{DD93E432-DFBB-3CBF-80B5-E71C8A5B3C95}" dt="2020-05-04T12:57:08.022" v="14"/>
          <pc:sldLayoutMkLst>
            <pc:docMk/>
            <pc:sldMasterMk cId="232173305" sldId="2147483670"/>
            <pc:sldLayoutMk cId="2003899373" sldId="2147483679"/>
          </pc:sldLayoutMkLst>
        </pc:sldLayoutChg>
      </pc:sldMasterChg>
    </pc:docChg>
  </pc:docChgLst>
  <pc:docChgLst>
    <pc:chgData name="Guest User" userId="S::urn:spo:anon#9bbb7bbbb37e055a64acb0457af62c3788ee72e07eaa848abd21f581a1515617::" providerId="AD" clId="Web-{D398A770-97D0-BF70-C120-13A1669F05FD}"/>
    <pc:docChg chg="modSld">
      <pc:chgData name="Guest User" userId="S::urn:spo:anon#9bbb7bbbb37e055a64acb0457af62c3788ee72e07eaa848abd21f581a1515617::" providerId="AD" clId="Web-{D398A770-97D0-BF70-C120-13A1669F05FD}" dt="2020-05-04T15:47:42.057" v="201" actId="20577"/>
      <pc:docMkLst>
        <pc:docMk/>
      </pc:docMkLst>
      <pc:sldChg chg="delSp modSp">
        <pc:chgData name="Guest User" userId="S::urn:spo:anon#9bbb7bbbb37e055a64acb0457af62c3788ee72e07eaa848abd21f581a1515617::" providerId="AD" clId="Web-{D398A770-97D0-BF70-C120-13A1669F05FD}" dt="2020-05-04T15:46:54.854" v="178" actId="20577"/>
        <pc:sldMkLst>
          <pc:docMk/>
          <pc:sldMk cId="225061672" sldId="257"/>
        </pc:sldMkLst>
        <pc:spChg chg="mod">
          <ac:chgData name="Guest User" userId="S::urn:spo:anon#9bbb7bbbb37e055a64acb0457af62c3788ee72e07eaa848abd21f581a1515617::" providerId="AD" clId="Web-{D398A770-97D0-BF70-C120-13A1669F05FD}" dt="2020-05-04T15:46:54.854" v="178" actId="20577"/>
          <ac:spMkLst>
            <pc:docMk/>
            <pc:sldMk cId="225061672" sldId="257"/>
            <ac:spMk id="2" creationId="{00000000-0000-0000-0000-000000000000}"/>
          </ac:spMkLst>
        </pc:spChg>
        <pc:spChg chg="del mod">
          <ac:chgData name="Guest User" userId="S::urn:spo:anon#9bbb7bbbb37e055a64acb0457af62c3788ee72e07eaa848abd21f581a1515617::" providerId="AD" clId="Web-{D398A770-97D0-BF70-C120-13A1669F05FD}" dt="2020-05-04T15:40:47.963" v="3"/>
          <ac:spMkLst>
            <pc:docMk/>
            <pc:sldMk cId="225061672" sldId="257"/>
            <ac:spMk id="6" creationId="{00000000-0000-0000-0000-000000000000}"/>
          </ac:spMkLst>
        </pc:spChg>
        <pc:picChg chg="mod">
          <ac:chgData name="Guest User" userId="S::urn:spo:anon#9bbb7bbbb37e055a64acb0457af62c3788ee72e07eaa848abd21f581a1515617::" providerId="AD" clId="Web-{D398A770-97D0-BF70-C120-13A1669F05FD}" dt="2020-05-04T15:43:38.150" v="101" actId="14100"/>
          <ac:picMkLst>
            <pc:docMk/>
            <pc:sldMk cId="225061672" sldId="257"/>
            <ac:picMk id="10" creationId="{00000000-0000-0000-0000-000000000000}"/>
          </ac:picMkLst>
        </pc:picChg>
        <pc:picChg chg="mod">
          <ac:chgData name="Guest User" userId="S::urn:spo:anon#9bbb7bbbb37e055a64acb0457af62c3788ee72e07eaa848abd21f581a1515617::" providerId="AD" clId="Web-{D398A770-97D0-BF70-C120-13A1669F05FD}" dt="2020-05-04T15:43:32.525" v="99" actId="14100"/>
          <ac:picMkLst>
            <pc:docMk/>
            <pc:sldMk cId="225061672" sldId="257"/>
            <ac:picMk id="11" creationId="{00000000-0000-0000-0000-000000000000}"/>
          </ac:picMkLst>
        </pc:picChg>
      </pc:sldChg>
      <pc:sldChg chg="delSp modSp">
        <pc:chgData name="Guest User" userId="S::urn:spo:anon#9bbb7bbbb37e055a64acb0457af62c3788ee72e07eaa848abd21f581a1515617::" providerId="AD" clId="Web-{D398A770-97D0-BF70-C120-13A1669F05FD}" dt="2020-05-04T15:47:04.557" v="181" actId="20577"/>
        <pc:sldMkLst>
          <pc:docMk/>
          <pc:sldMk cId="1622912042" sldId="258"/>
        </pc:sldMkLst>
        <pc:spChg chg="mod">
          <ac:chgData name="Guest User" userId="S::urn:spo:anon#9bbb7bbbb37e055a64acb0457af62c3788ee72e07eaa848abd21f581a1515617::" providerId="AD" clId="Web-{D398A770-97D0-BF70-C120-13A1669F05FD}" dt="2020-05-04T15:47:04.557" v="181" actId="20577"/>
          <ac:spMkLst>
            <pc:docMk/>
            <pc:sldMk cId="1622912042" sldId="258"/>
            <ac:spMk id="2" creationId="{00000000-0000-0000-0000-000000000000}"/>
          </ac:spMkLst>
        </pc:spChg>
        <pc:spChg chg="del">
          <ac:chgData name="Guest User" userId="S::urn:spo:anon#9bbb7bbbb37e055a64acb0457af62c3788ee72e07eaa848abd21f581a1515617::" providerId="AD" clId="Web-{D398A770-97D0-BF70-C120-13A1669F05FD}" dt="2020-05-04T15:41:52.072" v="6"/>
          <ac:spMkLst>
            <pc:docMk/>
            <pc:sldMk cId="1622912042" sldId="258"/>
            <ac:spMk id="5" creationId="{00000000-0000-0000-0000-000000000000}"/>
          </ac:spMkLst>
        </pc:spChg>
        <pc:picChg chg="mod">
          <ac:chgData name="Guest User" userId="S::urn:spo:anon#9bbb7bbbb37e055a64acb0457af62c3788ee72e07eaa848abd21f581a1515617::" providerId="AD" clId="Web-{D398A770-97D0-BF70-C120-13A1669F05FD}" dt="2020-05-04T15:45:07.994" v="152" actId="1076"/>
          <ac:picMkLst>
            <pc:docMk/>
            <pc:sldMk cId="1622912042" sldId="258"/>
            <ac:picMk id="4" creationId="{00000000-0000-0000-0000-000000000000}"/>
          </ac:picMkLst>
        </pc:picChg>
      </pc:sldChg>
      <pc:sldChg chg="delSp modSp">
        <pc:chgData name="Guest User" userId="S::urn:spo:anon#9bbb7bbbb37e055a64acb0457af62c3788ee72e07eaa848abd21f581a1515617::" providerId="AD" clId="Web-{D398A770-97D0-BF70-C120-13A1669F05FD}" dt="2020-05-04T15:47:14.588" v="184" actId="20577"/>
        <pc:sldMkLst>
          <pc:docMk/>
          <pc:sldMk cId="933643707" sldId="259"/>
        </pc:sldMkLst>
        <pc:spChg chg="mod">
          <ac:chgData name="Guest User" userId="S::urn:spo:anon#9bbb7bbbb37e055a64acb0457af62c3788ee72e07eaa848abd21f581a1515617::" providerId="AD" clId="Web-{D398A770-97D0-BF70-C120-13A1669F05FD}" dt="2020-05-04T15:47:14.588" v="184" actId="20577"/>
          <ac:spMkLst>
            <pc:docMk/>
            <pc:sldMk cId="933643707" sldId="259"/>
            <ac:spMk id="2" creationId="{00000000-0000-0000-0000-000000000000}"/>
          </ac:spMkLst>
        </pc:spChg>
        <pc:spChg chg="del">
          <ac:chgData name="Guest User" userId="S::urn:spo:anon#9bbb7bbbb37e055a64acb0457af62c3788ee72e07eaa848abd21f581a1515617::" providerId="AD" clId="Web-{D398A770-97D0-BF70-C120-13A1669F05FD}" dt="2020-05-04T15:41:44.994" v="5"/>
          <ac:spMkLst>
            <pc:docMk/>
            <pc:sldMk cId="933643707" sldId="259"/>
            <ac:spMk id="5" creationId="{00000000-0000-0000-0000-000000000000}"/>
          </ac:spMkLst>
        </pc:spChg>
        <pc:picChg chg="mod">
          <ac:chgData name="Guest User" userId="S::urn:spo:anon#9bbb7bbbb37e055a64acb0457af62c3788ee72e07eaa848abd21f581a1515617::" providerId="AD" clId="Web-{D398A770-97D0-BF70-C120-13A1669F05FD}" dt="2020-05-04T15:45:23.213" v="169" actId="1076"/>
          <ac:picMkLst>
            <pc:docMk/>
            <pc:sldMk cId="933643707" sldId="259"/>
            <ac:picMk id="4" creationId="{00000000-0000-0000-0000-000000000000}"/>
          </ac:picMkLst>
        </pc:picChg>
      </pc:sldChg>
      <pc:sldChg chg="modSp">
        <pc:chgData name="Guest User" userId="S::urn:spo:anon#9bbb7bbbb37e055a64acb0457af62c3788ee72e07eaa848abd21f581a1515617::" providerId="AD" clId="Web-{D398A770-97D0-BF70-C120-13A1669F05FD}" dt="2020-05-04T15:47:40.229" v="199" actId="20577"/>
        <pc:sldMkLst>
          <pc:docMk/>
          <pc:sldMk cId="3708289943" sldId="262"/>
        </pc:sldMkLst>
        <pc:spChg chg="mod">
          <ac:chgData name="Guest User" userId="S::urn:spo:anon#9bbb7bbbb37e055a64acb0457af62c3788ee72e07eaa848abd21f581a1515617::" providerId="AD" clId="Web-{D398A770-97D0-BF70-C120-13A1669F05FD}" dt="2020-05-04T15:47:31.557" v="190" actId="20577"/>
          <ac:spMkLst>
            <pc:docMk/>
            <pc:sldMk cId="3708289943" sldId="262"/>
            <ac:spMk id="2" creationId="{F93C902C-F77E-482B-A1A6-7D29EF5BEA93}"/>
          </ac:spMkLst>
        </pc:spChg>
        <pc:spChg chg="mod">
          <ac:chgData name="Guest User" userId="S::urn:spo:anon#9bbb7bbbb37e055a64acb0457af62c3788ee72e07eaa848abd21f581a1515617::" providerId="AD" clId="Web-{D398A770-97D0-BF70-C120-13A1669F05FD}" dt="2020-05-04T15:47:40.229" v="199" actId="20577"/>
          <ac:spMkLst>
            <pc:docMk/>
            <pc:sldMk cId="3708289943" sldId="262"/>
            <ac:spMk id="3" creationId="{865D1A3E-715B-4F26-AFA3-D9A7D2DFEB1A}"/>
          </ac:spMkLst>
        </pc:spChg>
      </pc:sldChg>
      <pc:sldChg chg="modSp">
        <pc:chgData name="Guest User" userId="S::urn:spo:anon#9bbb7bbbb37e055a64acb0457af62c3788ee72e07eaa848abd21f581a1515617::" providerId="AD" clId="Web-{D398A770-97D0-BF70-C120-13A1669F05FD}" dt="2020-05-04T15:47:22.135" v="187" actId="20577"/>
        <pc:sldMkLst>
          <pc:docMk/>
          <pc:sldMk cId="3956138067" sldId="263"/>
        </pc:sldMkLst>
        <pc:spChg chg="mod">
          <ac:chgData name="Guest User" userId="S::urn:spo:anon#9bbb7bbbb37e055a64acb0457af62c3788ee72e07eaa848abd21f581a1515617::" providerId="AD" clId="Web-{D398A770-97D0-BF70-C120-13A1669F05FD}" dt="2020-05-04T15:47:22.135" v="187" actId="20577"/>
          <ac:spMkLst>
            <pc:docMk/>
            <pc:sldMk cId="3956138067" sldId="263"/>
            <ac:spMk id="2" creationId="{5968CC14-AC7F-44B0-AEB5-35525AB41184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9FE05F-BCC1-4623-B4BA-2EEFE4CBAC86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961767-106C-4C03-8424-DE1E2EF6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75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Had to do a little data manipulation to get the term in correct form to be able to work with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can show how different combinations of interest rates and loan amounts will affect a monthly payment.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All is filtered to fully paid off and zero “</a:t>
            </a:r>
            <a:r>
              <a:rPr lang="en-US" err="1"/>
              <a:t>total_rec_late_fee</a:t>
            </a:r>
            <a:r>
              <a:rPr lang="en-US"/>
              <a:t>” so we know they are reliable loans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Can “Zero-in” on specific loan amounts and interest rates to choose which we prefer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We see a trend in the lower the interest rate is, the higher the grade is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The averages in the above example tell me that the majority of people that paid their loans off had a </a:t>
            </a:r>
          </a:p>
          <a:p>
            <a:pPr marL="628650" lvl="1" indent="-171450">
              <a:buFont typeface="Arial"/>
              <a:buChar char="•"/>
            </a:pPr>
            <a:r>
              <a:rPr lang="en-US"/>
              <a:t>relatively shorter loan term</a:t>
            </a:r>
          </a:p>
          <a:p>
            <a:pPr marL="628650" lvl="1" indent="-171450">
              <a:buFont typeface="Arial"/>
              <a:buChar char="•"/>
            </a:pPr>
            <a:r>
              <a:rPr lang="en-US"/>
              <a:t>lower interest rate</a:t>
            </a:r>
          </a:p>
          <a:p>
            <a:pPr marL="628650" lvl="1" indent="-171450">
              <a:buFont typeface="Arial"/>
              <a:buChar char="•"/>
            </a:pPr>
            <a:r>
              <a:rPr lang="en-US"/>
              <a:t>lower loan amount</a:t>
            </a:r>
          </a:p>
          <a:p>
            <a:pPr marL="628650" lvl="1" indent="-171450">
              <a:buFont typeface="Arial"/>
              <a:buChar char="•"/>
            </a:pPr>
            <a:r>
              <a:rPr lang="en-US"/>
              <a:t>and lower overall payment per term</a:t>
            </a:r>
          </a:p>
          <a:p>
            <a:pPr marL="0" indent="0">
              <a:buFontTx/>
              <a:buNone/>
            </a:pP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961767-106C-4C03-8424-DE1E2EF6F48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984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345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2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1299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473200"/>
            <a:ext cx="10363200" cy="77258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91733" y="4064000"/>
            <a:ext cx="8534400" cy="12361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subtitle</a:t>
            </a:r>
          </a:p>
        </p:txBody>
      </p:sp>
      <p:pic>
        <p:nvPicPr>
          <p:cNvPr id="8" name="Picture 7" descr="PPT_BG_new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2405888"/>
          </a:xfrm>
          <a:prstGeom prst="rect">
            <a:avLst/>
          </a:prstGeom>
        </p:spPr>
      </p:pic>
      <p:pic>
        <p:nvPicPr>
          <p:cNvPr id="9" name="Picture 8" descr="bm_UnivRelations_RF_st_rgb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9867" y="1071728"/>
            <a:ext cx="3454400" cy="105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533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 descr="vcu-ppt-footer-gray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97296"/>
            <a:ext cx="7873688" cy="1060704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882335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 descr="vcu-ppt-footer-gray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97296"/>
            <a:ext cx="7873688" cy="1060704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759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0015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vcu-ppt-footer-gray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97296"/>
            <a:ext cx="7873688" cy="1060704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0083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7" descr="vcu-ppt-footer-gray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97296"/>
            <a:ext cx="7873688" cy="1060704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44424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" name="Picture 3" descr="vcu-ppt-footer-gray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97296"/>
            <a:ext cx="7873688" cy="1060704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336843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" name="Picture 2" descr="vcu-ppt-footer-gray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97296"/>
            <a:ext cx="7873688" cy="1060704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41116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vcu-ppt-footer-gray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97296"/>
            <a:ext cx="7873688" cy="1060704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2419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8604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Picture 5" descr="vcu-ppt-footer-gray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797296"/>
            <a:ext cx="7873688" cy="1060704"/>
          </a:xfrm>
          <a:prstGeom prst="rect">
            <a:avLst/>
          </a:prstGeom>
          <a:effectLst>
            <a:outerShdw blurRad="152400" dist="25400" dir="16200000" sx="102000" sy="102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3899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5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33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89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763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559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7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74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7471D-14B5-A84A-98D4-2ADA5DF08CB1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FACD2-0649-8240-B310-3CDC5271F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166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09585"/>
            <a:fld id="{F3702177-48E0-5046-8D69-4DF494A82D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609585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73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52F4864D-A166-4495-8381-F1B474DD45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33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30" name="Rectangle 2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3C902C-F77E-482B-A1A6-7D29EF5BE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>
                <a:latin typeface="Times"/>
                <a:cs typeface="Calibri Light"/>
              </a:rPr>
              <a:t>Loan Analysis</a:t>
            </a:r>
            <a:endParaRPr lang="en-US" sz="4800" b="1">
              <a:latin typeface="Times"/>
              <a:cs typeface="Time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5D1A3E-715B-4F26-AFA3-D9A7D2DFE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>
                <a:latin typeface="Times"/>
                <a:cs typeface="Calibri"/>
              </a:rPr>
              <a:t>Aishwarya, Bryce, Dani, Diamond</a:t>
            </a:r>
          </a:p>
          <a:p>
            <a:pPr algn="l"/>
            <a:r>
              <a:rPr lang="en-US" sz="2000">
                <a:latin typeface="Times"/>
                <a:cs typeface="Calibri"/>
              </a:rPr>
              <a:t>INFO 664</a:t>
            </a:r>
          </a:p>
          <a:p>
            <a:pPr algn="l"/>
            <a:endParaRPr lang="en-US" sz="2000">
              <a:latin typeface="Times"/>
              <a:cs typeface="Calibri"/>
            </a:endParaRPr>
          </a:p>
        </p:txBody>
      </p:sp>
      <p:sp>
        <p:nvSpPr>
          <p:cNvPr id="31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82899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8CC14-AC7F-44B0-AEB5-35525AB4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latin typeface="Times"/>
                <a:cs typeface="Calibri Light"/>
              </a:rPr>
              <a:t>Who Are We?</a:t>
            </a:r>
            <a:endParaRPr lang="en-US" b="1">
              <a:latin typeface="Times"/>
              <a:cs typeface="Time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26087-FEB1-4CDB-AB6F-8DD897BEE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1154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latin typeface="Times"/>
                <a:cs typeface="Calibri" panose="020F0502020204030204"/>
              </a:rPr>
              <a:t>We are a group of investors, looking for the target group of people to give out a personal loan with expectations that it will be </a:t>
            </a:r>
            <a:r>
              <a:rPr lang="en-US" b="1">
                <a:latin typeface="Times"/>
                <a:cs typeface="Calibri" panose="020F0502020204030204"/>
              </a:rPr>
              <a:t>fully paid off. </a:t>
            </a:r>
          </a:p>
        </p:txBody>
      </p:sp>
      <p:pic>
        <p:nvPicPr>
          <p:cNvPr id="8" name="Picture 8" descr="A group of people posing for the camera&#10;&#10;Description generated with very high confidence">
            <a:extLst>
              <a:ext uri="{FF2B5EF4-FFF2-40B4-BE49-F238E27FC236}">
                <a16:creationId xmlns:a16="http://schemas.microsoft.com/office/drawing/2014/main" id="{94CBF6FB-237F-41A8-9484-C6D270C71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760" y="2808732"/>
            <a:ext cx="8485632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138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257" y="248467"/>
            <a:ext cx="11676427" cy="1387406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latin typeface="Times New Roman"/>
                <a:cs typeface="Calibri"/>
              </a:rPr>
              <a:t>Visualization &amp; Analysis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104" y="1331044"/>
            <a:ext cx="9729891" cy="522443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5061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4271" y="159082"/>
            <a:ext cx="10515600" cy="1325563"/>
          </a:xfrm>
        </p:spPr>
        <p:txBody>
          <a:bodyPr/>
          <a:lstStyle/>
          <a:p>
            <a:pPr algn="ctr"/>
            <a:r>
              <a:rPr lang="en-US" b="1">
                <a:latin typeface="Times New Roman"/>
                <a:cs typeface="Times New Roman"/>
              </a:rPr>
              <a:t>Visualization &amp; Analysis</a:t>
            </a:r>
            <a:endParaRPr lang="en-US">
              <a:latin typeface="Times New Roman"/>
              <a:cs typeface="Times New Roman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295" y="1218901"/>
            <a:ext cx="8530990" cy="548396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22912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189" y="71996"/>
            <a:ext cx="10515600" cy="1325563"/>
          </a:xfrm>
        </p:spPr>
        <p:txBody>
          <a:bodyPr/>
          <a:lstStyle/>
          <a:p>
            <a:pPr algn="ctr"/>
            <a:r>
              <a:rPr lang="en-US" b="1">
                <a:latin typeface="Times New Roman"/>
                <a:cs typeface="Times New Roman"/>
              </a:rPr>
              <a:t>Visualization &amp; Analysis</a:t>
            </a:r>
            <a:endParaRPr lang="en-US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52" y="1102511"/>
            <a:ext cx="8623374" cy="55486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33643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7C695D9-6183-4595-ABB2-7C2EF5917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575911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23FDDF-06BD-4FC4-B7D9-4C179857E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16" y="640263"/>
            <a:ext cx="4911826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000" b="1">
                <a:latin typeface="Times"/>
                <a:cs typeface="Times"/>
              </a:rPr>
              <a:t>Logistic Regression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43599-7B9F-4E69-A7F1-6EC74CFDF682}"/>
              </a:ext>
            </a:extLst>
          </p:cNvPr>
          <p:cNvSpPr txBox="1"/>
          <p:nvPr/>
        </p:nvSpPr>
        <p:spPr>
          <a:xfrm>
            <a:off x="821515" y="2121762"/>
            <a:ext cx="4911827" cy="362691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rgbClr val="FF0000"/>
                </a:solidFill>
                <a:latin typeface="Times"/>
                <a:cs typeface="Times"/>
              </a:rPr>
              <a:t> </a:t>
            </a:r>
            <a:r>
              <a:rPr lang="en-US" sz="2400" b="1">
                <a:solidFill>
                  <a:srgbClr val="FF0000"/>
                </a:solidFill>
                <a:latin typeface="Times"/>
                <a:cs typeface="Times"/>
              </a:rPr>
              <a:t>Loan Status</a:t>
            </a:r>
            <a:endParaRPr lang="en-US" b="1">
              <a:latin typeface="Times"/>
              <a:cs typeface="Times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latin typeface="Times"/>
                <a:cs typeface="Times"/>
              </a:rPr>
              <a:t>Loan amount 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latin typeface="Times"/>
                <a:cs typeface="Times"/>
              </a:rPr>
              <a:t>Grade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latin typeface="Times"/>
                <a:cs typeface="Times"/>
              </a:rPr>
              <a:t>Employee length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latin typeface="Times"/>
                <a:cs typeface="Times"/>
              </a:rPr>
              <a:t>Homeownership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latin typeface="Times"/>
                <a:cs typeface="Times"/>
              </a:rPr>
              <a:t>Payment Plan</a:t>
            </a:r>
          </a:p>
        </p:txBody>
      </p:sp>
      <p:pic>
        <p:nvPicPr>
          <p:cNvPr id="8" name="Picture 8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36FEDD57-3E19-466E-AD37-EAB1C6B87D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61" t="54031" r="14343" b="32249"/>
          <a:stretch/>
        </p:blipFill>
        <p:spPr>
          <a:xfrm>
            <a:off x="2498375" y="5559529"/>
            <a:ext cx="9550534" cy="1182078"/>
          </a:xfrm>
          <a:prstGeom prst="rect">
            <a:avLst/>
          </a:prstGeom>
        </p:spPr>
      </p:pic>
      <p:pic>
        <p:nvPicPr>
          <p:cNvPr id="14" name="Picture 1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6E018A4-F3C7-4D48-A52C-5C9741B3DA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655" t="17371" r="3574" b="38286"/>
          <a:stretch/>
        </p:blipFill>
        <p:spPr>
          <a:xfrm>
            <a:off x="3464496" y="1986286"/>
            <a:ext cx="2434638" cy="2345227"/>
          </a:xfrm>
          <a:prstGeom prst="rect">
            <a:avLst/>
          </a:prstGeom>
        </p:spPr>
      </p:pic>
      <p:pic>
        <p:nvPicPr>
          <p:cNvPr id="4" name="Picture 4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112FB74E-3461-419F-86B4-50261F5758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8168" t="12056" r="29643" b="56282"/>
          <a:stretch/>
        </p:blipFill>
        <p:spPr>
          <a:xfrm>
            <a:off x="6255122" y="1083717"/>
            <a:ext cx="5878740" cy="2594672"/>
          </a:xfrm>
          <a:prstGeom prst="rect">
            <a:avLst/>
          </a:prstGeom>
        </p:spPr>
      </p:pic>
      <p:pic>
        <p:nvPicPr>
          <p:cNvPr id="6" name="Picture 6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A19BAF8B-6E6A-4555-A59C-7A273E4897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386" t="54316" r="11418" b="34799"/>
          <a:stretch/>
        </p:blipFill>
        <p:spPr>
          <a:xfrm>
            <a:off x="7061852" y="4247541"/>
            <a:ext cx="4263439" cy="10263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E7B24C-80FC-4481-A8A2-EA89E28343F8}"/>
              </a:ext>
            </a:extLst>
          </p:cNvPr>
          <p:cNvSpPr txBox="1"/>
          <p:nvPr/>
        </p:nvSpPr>
        <p:spPr>
          <a:xfrm>
            <a:off x="8747760" y="640080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b="1">
                <a:cs typeface="Calibri"/>
              </a:rPr>
              <a:t>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5426B9-C1CE-4AE8-BFE6-DAF51C9890B5}"/>
              </a:ext>
            </a:extLst>
          </p:cNvPr>
          <p:cNvSpPr txBox="1"/>
          <p:nvPr/>
        </p:nvSpPr>
        <p:spPr>
          <a:xfrm>
            <a:off x="2596134" y="5193030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>
                <a:cs typeface="Calibri"/>
              </a:rPr>
              <a:t>Accuracy Statistics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D6D711-2BFB-4A0F-AEAB-CCC624B90408}"/>
              </a:ext>
            </a:extLst>
          </p:cNvPr>
          <p:cNvSpPr txBox="1"/>
          <p:nvPr/>
        </p:nvSpPr>
        <p:spPr>
          <a:xfrm>
            <a:off x="7786497" y="3818000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000" b="1"/>
              <a:t>Confusion Matrix</a:t>
            </a:r>
            <a:endParaRPr lang="en-US" sz="2000" b="1">
              <a:cs typeface="Calibri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6043566-1921-4AF9-8B02-50788E285D19}"/>
              </a:ext>
            </a:extLst>
          </p:cNvPr>
          <p:cNvSpPr/>
          <p:nvPr/>
        </p:nvSpPr>
        <p:spPr>
          <a:xfrm>
            <a:off x="3505200" y="6483096"/>
            <a:ext cx="658368" cy="2560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637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98571-B9E7-4127-B138-9EC5B9F0E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>
                <a:latin typeface="Times"/>
                <a:cs typeface="Times"/>
              </a:rPr>
              <a:t>MS Excel: Data Table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A583623B-4AAC-4134-9F70-31F998D13B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9755505"/>
              </p:ext>
            </p:extLst>
          </p:nvPr>
        </p:nvGraphicFramePr>
        <p:xfrm>
          <a:off x="333853" y="4415247"/>
          <a:ext cx="11387879" cy="1457899"/>
        </p:xfrm>
        <a:graphic>
          <a:graphicData uri="http://schemas.openxmlformats.org/drawingml/2006/table">
            <a:tbl>
              <a:tblPr/>
              <a:tblGrid>
                <a:gridCol w="408401">
                  <a:extLst>
                    <a:ext uri="{9D8B030D-6E8A-4147-A177-3AD203B41FA5}">
                      <a16:colId xmlns:a16="http://schemas.microsoft.com/office/drawing/2014/main" val="1215513312"/>
                    </a:ext>
                  </a:extLst>
                </a:gridCol>
                <a:gridCol w="568210">
                  <a:extLst>
                    <a:ext uri="{9D8B030D-6E8A-4147-A177-3AD203B41FA5}">
                      <a16:colId xmlns:a16="http://schemas.microsoft.com/office/drawing/2014/main" val="3004566173"/>
                    </a:ext>
                  </a:extLst>
                </a:gridCol>
                <a:gridCol w="414320">
                  <a:extLst>
                    <a:ext uri="{9D8B030D-6E8A-4147-A177-3AD203B41FA5}">
                      <a16:colId xmlns:a16="http://schemas.microsoft.com/office/drawing/2014/main" val="3195271110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1397616146"/>
                    </a:ext>
                  </a:extLst>
                </a:gridCol>
                <a:gridCol w="420238">
                  <a:extLst>
                    <a:ext uri="{9D8B030D-6E8A-4147-A177-3AD203B41FA5}">
                      <a16:colId xmlns:a16="http://schemas.microsoft.com/office/drawing/2014/main" val="4136113991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4273813222"/>
                    </a:ext>
                  </a:extLst>
                </a:gridCol>
                <a:gridCol w="331456">
                  <a:extLst>
                    <a:ext uri="{9D8B030D-6E8A-4147-A177-3AD203B41FA5}">
                      <a16:colId xmlns:a16="http://schemas.microsoft.com/office/drawing/2014/main" val="4277054888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4193220967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424006932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8369157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1607316687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526152341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1011545098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1260613218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2600457423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979298230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911127625"/>
                    </a:ext>
                  </a:extLst>
                </a:gridCol>
                <a:gridCol w="295943">
                  <a:extLst>
                    <a:ext uri="{9D8B030D-6E8A-4147-A177-3AD203B41FA5}">
                      <a16:colId xmlns:a16="http://schemas.microsoft.com/office/drawing/2014/main" val="231479331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1947348769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3840965873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2050856665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1259155328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3517485929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2939173401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818657235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1203280642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1147341855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3683155726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3053282786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2308335816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3213223948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3971477140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216890189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3134120864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438982061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3614005698"/>
                    </a:ext>
                  </a:extLst>
                </a:gridCol>
                <a:gridCol w="284105">
                  <a:extLst>
                    <a:ext uri="{9D8B030D-6E8A-4147-A177-3AD203B41FA5}">
                      <a16:colId xmlns:a16="http://schemas.microsoft.com/office/drawing/2014/main" val="894811171"/>
                    </a:ext>
                  </a:extLst>
                </a:gridCol>
              </a:tblGrid>
              <a:tr h="858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int_rate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term (months)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loan_amnt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PMT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76360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11.68%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41.80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11109.19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-324.75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=PMT(G2/12,H2,I2)</a:t>
                      </a:r>
                    </a:p>
                  </a:txBody>
                  <a:tcPr marL="94899" marR="94899" marT="47450" marB="4745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19865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16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Loan Amount</a:t>
                      </a:r>
                    </a:p>
                  </a:txBody>
                  <a:tcPr marL="94899" marR="94899" marT="47450" marB="4745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2557606"/>
                  </a:ext>
                </a:extLst>
              </a:tr>
              <a:tr h="85823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PMT / Month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($324.75)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22000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31000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34000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35000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3025059"/>
                  </a:ext>
                </a:extLst>
              </a:tr>
              <a:tr h="85823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Interest</a:t>
                      </a:r>
                      <a:b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</a:br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Rate</a:t>
                      </a:r>
                    </a:p>
                  </a:txBody>
                  <a:tcPr marL="94899" marR="94899" marT="47450" marB="474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-26.57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-53.14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B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-79.71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3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-106.28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C5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-132.85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C7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-159.42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A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-185.99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C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-212.56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-239.13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0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-265.70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D3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-292.27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5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-318.84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-345.41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-371.98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-398.55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E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-425.12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-451.694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-478.264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-504.834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-531.404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-557.974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-584.545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-611.115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-637.685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-664.255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-690.826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-717.396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-743.966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-770.536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-797.106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-823.677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B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-850.247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6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-876.817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1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-903.387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C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-929.957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8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084421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-27.49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-54.98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-82.47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-109.96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6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-137.45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-164.94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CCA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-192.44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4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-219.93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F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-247.42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-274.91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4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-302.40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-329.89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-357.38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-384.87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-412.36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-439.85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-467.343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-494.833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-522.324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-549.815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-577.306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-604.796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-632.287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-659.778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-687.269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-714.759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E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-742.25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-769.741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-797.232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-824.722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B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-852.213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6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-879.704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1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-907.194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C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-934.685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7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-962.176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2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108549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-28.43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-56.86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-85.29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5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-113.72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DC6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-142.15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-170.58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CB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-199.01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-227.44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CF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-255.87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-284.30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4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-312.73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-341.16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-369.59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-398.02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E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-426.45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-454.88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-483.315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-511.745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-540.175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-568.605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-597.036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-625.466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E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-653.896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-682.327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-710.757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-739.187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-767.617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-796.048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-824.478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B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-852.908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6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-881.338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-909.769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B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-938.199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6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-966.629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1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-995.06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C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940248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-29.39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4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-58.78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D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-88.17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4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-117.55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C6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-146.94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C9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-176.33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CB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-205.72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-235.11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D0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-264.50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3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-293.89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5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-323.28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-352.66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-382.05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-411.44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-440.83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-470.22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-499.607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-528.996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-558.385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-587.774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-617.162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-646.551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B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-675.94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5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-705.328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-734.717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-764.106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6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-793.494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-822.883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B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-852.272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6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-881.66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-911.049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B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-940.438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6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-969.826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1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-999.215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B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-1028.6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6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4430711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-30.37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-60.73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-91.10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4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-121.46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FC7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-151.83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8C9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-182.19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CC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-212.56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-242.93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-273.29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CD3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-303.66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-334.02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-364.39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B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-394.76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E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-425.12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-455.49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-485.85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-516.219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-546.584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-576.95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-607.316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-637.682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-668.048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-698.413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-728.779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C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-759.145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6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-789.511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1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-819.877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B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-850.243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6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-880.608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1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-910.974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B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-941.34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6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-971.706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0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-1002.07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B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-1032.44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5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-1062.8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0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6103670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16%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-31.36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-62.72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-94.08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7C4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-125.45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1C7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-156.81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ACA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-188.17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CC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-219.53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F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-250.89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-282.25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4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-313.61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-344.98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-376.34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-407.70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-439.06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-470.42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6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-501.78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-533.145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-564.507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-595.868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-627.23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E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-658.591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-689.953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-721.314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-752.676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-784.037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-815.399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C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-846.76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7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-878.122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1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-909.483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B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-940.845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6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-972.206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A0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-1003.57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A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-1034.93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5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-1066.29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F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-1097.65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A7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038313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-32.38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-64.75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-97.13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8C4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-129.50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C7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-161.88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A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-194.25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5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-226.63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CF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-259.00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-291.38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5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-323.76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B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-356.13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-388.51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-420.88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-453.26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-485.63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-518.01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-550.385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-582.76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-615.136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-647.512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-679.887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5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-712.263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-744.638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-777.014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3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-809.389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D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-841.765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8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-874.141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2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-906.516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C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-938.892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6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-971.267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0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-1003.64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A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-1036.02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5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-1068.39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F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-1100.77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9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-1133.15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3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927036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-33.41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-66.82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-100.22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C5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-133.63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3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-167.04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DCA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-200.45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-233.86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D0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-267.26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AD3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-300.67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-334.08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-367.49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B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-400.89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E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-434.30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-467.71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E4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-501.12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-534.53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-567.934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-601.341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-634.749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D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-668.157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-701.565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-734.973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-768.381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-801.789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-835.196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9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-868.604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3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-902.012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D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-935.42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7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-968.828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1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-1002.24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B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-1035.64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5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-1069.05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F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-1102.46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9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-1135.87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3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-1169.28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D6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8420826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22%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-34.46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-68.92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-103.37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AC5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-137.83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4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-172.29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CB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-206.75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-241.21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2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-275.67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DD4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-310.12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-344.58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-379.04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-413.50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F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-447.96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-482.41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-516.87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-551.33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-585.788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-620.246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-654.704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-689.163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3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-723.621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-758.079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7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-792.537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0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-826.995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A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-861.453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4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-895.911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E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-930.369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8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-964.828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1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-999.286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B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-1033.74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5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-1068.2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F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-1102.66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9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-1137.12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26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-1171.58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C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-1206.03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66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256620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-35.53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-71.05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-106.58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BC5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-142.10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-177.63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0CB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-213.16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A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-248.68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-284.21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4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-319.74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-355.26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-390.79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-426.31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0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-461.84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-497.37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-532.89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-568.42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-603.945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-639.471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C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-674.997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6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-710.523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F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-746.05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9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-781.576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-817.102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C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-852.628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6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-888.154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F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-923.68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9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-959.207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2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-994.733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C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-1030.26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6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-1065.79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F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-1101.31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9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-1136.84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26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-1172.36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C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-1207.89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6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-1243.42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F6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0769462"/>
                  </a:ext>
                </a:extLst>
              </a:tr>
              <a:tr h="85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26%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-36.61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BF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-73.22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-109.84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6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-146.45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7C9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-183.06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1CC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-219.67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F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-256.28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-292.89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5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-329.51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8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-366.12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B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-402.73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E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-439.34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-475.95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-512.56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8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-549.18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-585.79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-622.4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-659.011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8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-695.623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-732.235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-768.847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5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-805.458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-842.07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77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-878.682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1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-915.294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A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-951.905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4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-988.517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D7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-1025.13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7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-1061.74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07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-1098.35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9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-1134.96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37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-1171.58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C6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-1208.19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6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-1244.8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F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-1281.41</a:t>
                      </a:r>
                    </a:p>
                  </a:txBody>
                  <a:tcPr marL="2960" marR="2960" marT="296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937542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14B8561-79D4-425A-BE8C-3110415EB9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750763"/>
              </p:ext>
            </p:extLst>
          </p:nvPr>
        </p:nvGraphicFramePr>
        <p:xfrm>
          <a:off x="5990747" y="1652997"/>
          <a:ext cx="5867400" cy="2762250"/>
        </p:xfrm>
        <a:graphic>
          <a:graphicData uri="http://schemas.openxmlformats.org/drawingml/2006/table">
            <a:tbl>
              <a:tblPr/>
              <a:tblGrid>
                <a:gridCol w="876300">
                  <a:extLst>
                    <a:ext uri="{9D8B030D-6E8A-4147-A177-3AD203B41FA5}">
                      <a16:colId xmlns:a16="http://schemas.microsoft.com/office/drawing/2014/main" val="46604789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828666092"/>
                    </a:ext>
                  </a:extLst>
                </a:gridCol>
                <a:gridCol w="889000">
                  <a:extLst>
                    <a:ext uri="{9D8B030D-6E8A-4147-A177-3AD203B41FA5}">
                      <a16:colId xmlns:a16="http://schemas.microsoft.com/office/drawing/2014/main" val="248402829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4286080343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3223462349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815600149"/>
                    </a:ext>
                  </a:extLst>
                </a:gridCol>
                <a:gridCol w="711200">
                  <a:extLst>
                    <a:ext uri="{9D8B030D-6E8A-4147-A177-3AD203B41FA5}">
                      <a16:colId xmlns:a16="http://schemas.microsoft.com/office/drawing/2014/main" val="3935693591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int_rate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term (months)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loan_amnt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PMT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722739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11.68%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41.80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11109.19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-324.75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6E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=PMT(G48/12,H48,I48)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537806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Loan Amount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88389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PMT / Month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($324.75)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13000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7724833"/>
                  </a:ext>
                </a:extLst>
              </a:tr>
              <a:tr h="184150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Interest</a:t>
                      </a:r>
                      <a:b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Rate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-239.13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-265.70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A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-292.27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5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-318.84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-345.41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5719624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-247.42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0C2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-274.91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E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-302.40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-329.89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-357.38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E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501814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-255.87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CC6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-284.30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D2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-312.73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E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-341.16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-369.59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2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315368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-264.50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-293.89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D6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-323.28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-352.66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3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-382.05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893368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-273.29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6CD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-303.66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3DA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-334.02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-364.39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-394.76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9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074560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-282.25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-313.61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E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-344.98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-376.34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B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-407.70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C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4315487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-291.38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5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-323.76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3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-356.13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F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-388.51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F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-420.88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F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3488180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-300.67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FD9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-334.08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E7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-367.49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4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-400.89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3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-434.30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2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1212325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-310.12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-344.58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-379.04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8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-413.50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A67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-447.96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4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5718027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-319.74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1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-355.26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-390.79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D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-426.31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9A7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-461.84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66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1137852"/>
                  </a:ext>
                </a:extLst>
              </a:tr>
              <a:tr h="184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-329.51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-366.12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5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-402.73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1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-439.34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8D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-475.95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050262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FD5E6D5-AC7A-492B-8DF6-B8D5B5C1D2A5}"/>
              </a:ext>
            </a:extLst>
          </p:cNvPr>
          <p:cNvSpPr txBox="1"/>
          <p:nvPr/>
        </p:nvSpPr>
        <p:spPr>
          <a:xfrm>
            <a:off x="609600" y="1652997"/>
            <a:ext cx="5345981" cy="25853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b="1"/>
              <a:t>Payment Per Month: </a:t>
            </a:r>
          </a:p>
          <a:p>
            <a:r>
              <a:rPr lang="en-US"/>
              <a:t>Data table created to reflect </a:t>
            </a:r>
            <a:r>
              <a:rPr lang="en-US">
                <a:ea typeface="+mn-lt"/>
                <a:cs typeface="+mn-lt"/>
              </a:rPr>
              <a:t>combinations </a:t>
            </a:r>
            <a:r>
              <a:rPr lang="en-US"/>
              <a:t>of payment per month based on Interest Rate and Loan Amount</a:t>
            </a:r>
            <a:endParaRPr lang="en-US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ea typeface="+mn-lt"/>
                <a:cs typeface="+mn-lt"/>
              </a:rPr>
              <a:t>Can “Zero-in” on specific loan amounts and interest rates to choose which we prefer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lower the interest rate, the better (less interest borrowers paid)</a:t>
            </a:r>
            <a:endParaRPr lang="en-US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Trend in lower interest rates leads to higher loan grade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5740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4F7DC-199E-4DDA-8905-23D906829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850" b="1">
                <a:latin typeface="Times New Roman"/>
                <a:cs typeface="Calibri"/>
              </a:rPr>
              <a:t>Conclusion</a:t>
            </a:r>
            <a:endParaRPr lang="en-US" sz="5850" b="1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DA606-7F73-4576-8580-CCF63A593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456565" indent="-456565"/>
            <a:r>
              <a:rPr lang="en-US" sz="4250">
                <a:latin typeface="Times New Roman"/>
                <a:cs typeface="Calibri"/>
              </a:rPr>
              <a:t>Our target group should be individuals who fully pay their loans since their the safest investment. </a:t>
            </a:r>
          </a:p>
          <a:p>
            <a:pPr marL="456565" indent="-456565"/>
            <a:r>
              <a:rPr lang="en-US" sz="4250">
                <a:latin typeface="Times New Roman"/>
                <a:cs typeface="Calibri"/>
              </a:rPr>
              <a:t>We should then focus on certain factors within that target group specifically:</a:t>
            </a:r>
          </a:p>
          <a:p>
            <a:pPr marL="989965" lvl="1" indent="-380365"/>
            <a:r>
              <a:rPr lang="en-US" sz="3700">
                <a:latin typeface="Times New Roman"/>
                <a:cs typeface="Calibri"/>
              </a:rPr>
              <a:t>With less inquiries within 6 months </a:t>
            </a:r>
          </a:p>
          <a:p>
            <a:pPr marL="989965" lvl="1" indent="-380365"/>
            <a:r>
              <a:rPr lang="en-US" sz="3700">
                <a:latin typeface="Times New Roman"/>
                <a:cs typeface="Calibri"/>
              </a:rPr>
              <a:t>Homeownership status- mortgage</a:t>
            </a:r>
            <a:endParaRPr lang="en-US">
              <a:latin typeface="Calibri"/>
              <a:cs typeface="Calibri"/>
            </a:endParaRPr>
          </a:p>
          <a:p>
            <a:pPr marL="989965" lvl="1" indent="-380365"/>
            <a:r>
              <a:rPr lang="en-US" sz="3700">
                <a:latin typeface="Times New Roman"/>
                <a:cs typeface="Calibri"/>
              </a:rPr>
              <a:t>Loan amount </a:t>
            </a:r>
            <a:endParaRPr lang="en-US" sz="3700">
              <a:latin typeface="Calibri"/>
              <a:cs typeface="Calibri"/>
            </a:endParaRPr>
          </a:p>
          <a:p>
            <a:pPr marL="989965" lvl="1" indent="-380365"/>
            <a:r>
              <a:rPr lang="en-US" sz="3700">
                <a:latin typeface="Times New Roman"/>
                <a:cs typeface="Calibri"/>
              </a:rPr>
              <a:t>Interest rate</a:t>
            </a:r>
          </a:p>
          <a:p>
            <a:pPr marL="989965" lvl="1" indent="-380365"/>
            <a:r>
              <a:rPr lang="en-US" sz="3700">
                <a:latin typeface="Times New Roman"/>
                <a:cs typeface="Calibri"/>
              </a:rPr>
              <a:t>Grade- higher the better</a:t>
            </a:r>
          </a:p>
          <a:p>
            <a:pPr marL="989965" lvl="1" indent="-380365"/>
            <a:r>
              <a:rPr lang="en-US" sz="3700">
                <a:latin typeface="Times New Roman"/>
                <a:cs typeface="Calibri"/>
              </a:rPr>
              <a:t>Employee length- longer the better</a:t>
            </a:r>
          </a:p>
        </p:txBody>
      </p:sp>
    </p:spTree>
    <p:extLst>
      <p:ext uri="{BB962C8B-B14F-4D97-AF65-F5344CB8AC3E}">
        <p14:creationId xmlns:p14="http://schemas.microsoft.com/office/powerpoint/2010/main" val="1041346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1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Office Theme</vt:lpstr>
      <vt:lpstr>1_Office Theme</vt:lpstr>
      <vt:lpstr>Loan Analysis</vt:lpstr>
      <vt:lpstr>Who Are We?</vt:lpstr>
      <vt:lpstr>Visualization &amp; Analysis</vt:lpstr>
      <vt:lpstr>Visualization &amp; Analysis</vt:lpstr>
      <vt:lpstr>Visualization &amp; Analysis</vt:lpstr>
      <vt:lpstr>Logistic Regression</vt:lpstr>
      <vt:lpstr>MS Excel: Data Table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INSIGHT #1</dc:title>
  <dc:creator>Aishwarya Sosale</dc:creator>
  <cp:revision>3</cp:revision>
  <dcterms:created xsi:type="dcterms:W3CDTF">2020-05-03T22:13:22Z</dcterms:created>
  <dcterms:modified xsi:type="dcterms:W3CDTF">2021-11-13T16:23:34Z</dcterms:modified>
</cp:coreProperties>
</file>

<file path=docProps/thumbnail.jpeg>
</file>